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08" r:id="rId2"/>
    <p:sldId id="409" r:id="rId3"/>
    <p:sldId id="411" r:id="rId4"/>
    <p:sldId id="559" r:id="rId5"/>
    <p:sldId id="412" r:id="rId6"/>
    <p:sldId id="510" r:id="rId7"/>
    <p:sldId id="413" r:id="rId8"/>
    <p:sldId id="509" r:id="rId9"/>
    <p:sldId id="600" r:id="rId10"/>
    <p:sldId id="415" r:id="rId11"/>
    <p:sldId id="504" r:id="rId12"/>
    <p:sldId id="508" r:id="rId13"/>
    <p:sldId id="601" r:id="rId14"/>
    <p:sldId id="583" r:id="rId15"/>
    <p:sldId id="584" r:id="rId16"/>
    <p:sldId id="582" r:id="rId17"/>
    <p:sldId id="581" r:id="rId18"/>
    <p:sldId id="513" r:id="rId19"/>
    <p:sldId id="594" r:id="rId20"/>
    <p:sldId id="500" r:id="rId21"/>
    <p:sldId id="502" r:id="rId22"/>
    <p:sldId id="534" r:id="rId23"/>
    <p:sldId id="535" r:id="rId24"/>
    <p:sldId id="603" r:id="rId25"/>
    <p:sldId id="551" r:id="rId26"/>
    <p:sldId id="552" r:id="rId27"/>
    <p:sldId id="553" r:id="rId28"/>
    <p:sldId id="554" r:id="rId29"/>
    <p:sldId id="595" r:id="rId30"/>
    <p:sldId id="525" r:id="rId31"/>
    <p:sldId id="501" r:id="rId32"/>
    <p:sldId id="529" r:id="rId33"/>
    <p:sldId id="527" r:id="rId34"/>
    <p:sldId id="597" r:id="rId35"/>
    <p:sldId id="435" r:id="rId36"/>
    <p:sldId id="436" r:id="rId37"/>
    <p:sldId id="598" r:id="rId38"/>
    <p:sldId id="437" r:id="rId39"/>
    <p:sldId id="439" r:id="rId40"/>
    <p:sldId id="602" r:id="rId41"/>
    <p:sldId id="540" r:id="rId42"/>
    <p:sldId id="496" r:id="rId43"/>
    <p:sldId id="497" r:id="rId44"/>
    <p:sldId id="407" r:id="rId45"/>
    <p:sldId id="592" r:id="rId46"/>
    <p:sldId id="599" r:id="rId47"/>
    <p:sldId id="548" r:id="rId48"/>
    <p:sldId id="565" r:id="rId49"/>
    <p:sldId id="564" r:id="rId50"/>
    <p:sldId id="555" r:id="rId51"/>
    <p:sldId id="561" r:id="rId52"/>
    <p:sldId id="596" r:id="rId53"/>
    <p:sldId id="589" r:id="rId5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>
        <p:scale>
          <a:sx n="73" d="100"/>
          <a:sy n="73" d="100"/>
        </p:scale>
        <p:origin x="-4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8328"/>
    </p:cViewPr>
  </p:sorterViewPr>
  <p:gridSpacing cx="73736200" cy="73736200"/>
</p:viewPr>
</file>

<file path=ppt/_rels/presentation.xml.rels><?xml version="1.0" encoding="UTF-8" standalone="yes"?>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1.xml.rels><?xml version="1.0" encoding="UTF-8" standalone="yes"?>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7650" y="-239695"/>
            <a:ext cx="8727674" cy="7097695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3" y="285728"/>
            <a:ext cx="8929718" cy="67403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r>
              <a:rPr lang="ru-RU" sz="72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Воспитательная работа МБОУ ЕСОШ №7 им.О.Казанского за 1 четверть </a:t>
            </a:r>
          </a:p>
          <a:p>
            <a:pPr algn="ctr"/>
            <a:r>
              <a:rPr lang="ru-RU" sz="72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2017-2018 </a:t>
            </a:r>
            <a:r>
              <a:rPr lang="ru-RU" sz="7200" b="1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уч</a:t>
            </a:r>
            <a:r>
              <a:rPr lang="ru-RU" sz="72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год  </a:t>
            </a:r>
            <a:endParaRPr lang="ru-RU" sz="7200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Рисунок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26988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3" descr="PIC_1018.JPG"/>
          <p:cNvPicPr>
            <a:picLocks noChangeAspect="1"/>
          </p:cNvPicPr>
          <p:nvPr/>
        </p:nvPicPr>
        <p:blipFill>
          <a:blip r:embed="rId3" cstate="email"/>
          <a:srcRect b="-1018"/>
          <a:stretch>
            <a:fillRect/>
          </a:stretch>
        </p:blipFill>
        <p:spPr>
          <a:xfrm>
            <a:off x="357158" y="2071678"/>
            <a:ext cx="6974586" cy="4572032"/>
          </a:xfrm>
          <a:prstGeom prst="rect">
            <a:avLst/>
          </a:prstGeom>
        </p:spPr>
      </p:pic>
      <p:pic>
        <p:nvPicPr>
          <p:cNvPr id="6" name="Picture 2" descr="C:\Users\Артем\Desktop\PIC_191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285852" y="142852"/>
            <a:ext cx="6929486" cy="2214578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Рисунок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26988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Содержимое 3" descr="C:\Documents and Settings\7\Рабочий стол\равкина\фото афган\P1000446.JPG"/>
          <p:cNvPicPr>
            <a:picLocks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34" y="357166"/>
            <a:ext cx="8358246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E:\конкурс военно-патриотич\линейка Казанского2016\DSC_012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8563" y="357166"/>
            <a:ext cx="8858280" cy="6119834"/>
          </a:xfrm>
          <a:prstGeom prst="rect">
            <a:avLst/>
          </a:prstGeom>
          <a:noFill/>
        </p:spPr>
      </p:pic>
      <p:pic>
        <p:nvPicPr>
          <p:cNvPr id="44034" name="Picture 2" descr="http://esosh7.ru/imgs/blog/049/image1.jpe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-214338"/>
            <a:ext cx="9144001" cy="6929486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1506" name="Picture 2" descr="I:\патриотическое воспитание 2016-17\DSC_031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0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5556427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071546"/>
            <a:ext cx="7956452" cy="364333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1 место  в районном конкурсе по пожарно-прикладному виду спорта.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ВДПО\DSC_022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0298" y="0"/>
            <a:ext cx="4452953" cy="6679429"/>
          </a:xfrm>
          <a:prstGeom prst="rect">
            <a:avLst/>
          </a:prstGeom>
          <a:noFill/>
        </p:spPr>
      </p:pic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G:\ВДПО\DSC_023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762000"/>
            <a:ext cx="9144000" cy="6096000"/>
          </a:xfrm>
          <a:prstGeom prst="rect">
            <a:avLst/>
          </a:prstGeom>
          <a:noFill/>
        </p:spPr>
      </p:pic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ВДПО\DSC_0279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230733"/>
            <a:ext cx="8858280" cy="6627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ВДПО\DSC_0283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22935"/>
            <a:ext cx="8752404" cy="6835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459432"/>
            <a:ext cx="9252520" cy="72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 descr="F:\мероприятия 1-я четверть 2017 г\DSC_0103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-285776"/>
            <a:ext cx="9001156" cy="6786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0621857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329642" cy="1489922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/>
            </a:r>
            <a:br>
              <a:rPr lang="ru-RU" sz="3600" b="1" dirty="0" smtClean="0">
                <a:solidFill>
                  <a:srgbClr val="C00000"/>
                </a:solidFill>
              </a:rPr>
            </a:b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«Осень на Дону»</a:t>
            </a:r>
            <a:br>
              <a:rPr lang="ru-RU" sz="4000" b="1" dirty="0" smtClean="0">
                <a:solidFill>
                  <a:srgbClr val="C00000"/>
                </a:solidFill>
              </a:rPr>
            </a:br>
            <a:r>
              <a:rPr lang="ru-RU" sz="4000" b="1" dirty="0" smtClean="0">
                <a:solidFill>
                  <a:srgbClr val="C00000"/>
                </a:solidFill>
              </a:rPr>
              <a:t> мероприятия ,посвященные 80 </a:t>
            </a:r>
            <a:r>
              <a:rPr lang="ru-RU" sz="4000" b="1" dirty="0" err="1" smtClean="0">
                <a:solidFill>
                  <a:srgbClr val="C00000"/>
                </a:solidFill>
              </a:rPr>
              <a:t>летию</a:t>
            </a:r>
            <a:r>
              <a:rPr lang="ru-RU" sz="4000" b="1" dirty="0" smtClean="0">
                <a:solidFill>
                  <a:srgbClr val="C00000"/>
                </a:solidFill>
              </a:rPr>
              <a:t> Ростовской области</a:t>
            </a:r>
            <a:endParaRPr lang="ru-RU" sz="4000" dirty="0"/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+mn-lt"/>
              </a:rPr>
              <a:t/>
            </a:r>
            <a:endParaRPr lang="ru-RU" sz="3600" b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Главная цель воспитательной работы школы  -  создание условий для формирования духовно-развитой ,творческой, нравственно и физически здоровой личности, способной на созидательный труд и сознательный выбор жизненной позиции, на самостоятельную выработку идей на уровне достижений культуры, умеющую ориентироваться в современных </a:t>
            </a:r>
            <a:r>
              <a:rPr lang="ru-RU" dirty="0" err="1" smtClean="0"/>
              <a:t>социокультурных</a:t>
            </a:r>
            <a:r>
              <a:rPr lang="ru-RU" dirty="0" smtClean="0"/>
              <a:t> условиях.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71538" y="428605"/>
            <a:ext cx="74295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ВОСПИТАТЕЛЬНАЯ ПРОГРАММА «ВОЗРОЖДЕНИЕ»</a:t>
            </a:r>
            <a:endParaRPr lang="ru-RU" sz="32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ФОТО 1 ЧЕТВЕРТЬ\DSC_002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</p:spPr>
      </p:pic>
      <p:pic>
        <p:nvPicPr>
          <p:cNvPr id="2050" name="Picture 2" descr="C:\Users\kab21\Desktop\Осень на Дону 9, 10 кл\DSC_019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16632"/>
            <a:ext cx="9505056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kab21\Desktop\DSC_012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2449513" y="-1252538"/>
            <a:ext cx="14044613" cy="93630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7551986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kab21\Desktop\DSC_013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kab21\Desktop\DSC_010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6600" dirty="0" smtClean="0"/>
              <a:t>100 </a:t>
            </a:r>
            <a:r>
              <a:rPr lang="ru-RU" sz="6600" dirty="0" err="1" smtClean="0"/>
              <a:t>летие</a:t>
            </a:r>
            <a:r>
              <a:rPr lang="ru-RU" sz="6600" dirty="0" smtClean="0"/>
              <a:t> революции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b="1" dirty="0">
              <a:latin typeface="+mn-lt"/>
            </a:endParaRPr>
          </a:p>
        </p:txBody>
      </p:sp>
      <p:pic>
        <p:nvPicPr>
          <p:cNvPr id="1026" name="Picture 2" descr="G:\К 100-летию Революции 6 кл\DSC_009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"/>
            <a:ext cx="8643998" cy="6857999"/>
          </a:xfrm>
          <a:prstGeom prst="rect">
            <a:avLst/>
          </a:prstGeom>
          <a:noFill/>
        </p:spPr>
      </p:pic>
    </p:spTree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К 100-летию Революции 6 кл\DSC_011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</p:spPr>
      </p:pic>
    </p:spTree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К 100-летию Революции 6 кл\DSC_012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</p:spPr>
      </p:pic>
    </p:spTree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К 100-летию Революции 6 кл\DSC_013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</p:spPr>
      </p:pic>
    </p:spTree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8800" dirty="0" smtClean="0"/>
              <a:t>День Здоровья</a:t>
            </a:r>
            <a:endParaRPr lang="ru-RU" sz="8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214422"/>
            <a:ext cx="8229600" cy="21431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3100" b="1" dirty="0" smtClean="0">
                <a:latin typeface="+mn-lt"/>
              </a:rPr>
              <a:t>Комплексно-целевая программа патриотического</a:t>
            </a:r>
            <a:br>
              <a:rPr lang="ru-RU" sz="3100" b="1" dirty="0" smtClean="0">
                <a:latin typeface="+mn-lt"/>
              </a:rPr>
            </a:br>
            <a:r>
              <a:rPr lang="ru-RU" sz="3100" b="1" dirty="0" smtClean="0">
                <a:latin typeface="+mn-lt"/>
              </a:rPr>
              <a:t> воспитания </a:t>
            </a:r>
            <a:br>
              <a:rPr lang="ru-RU" sz="3100" b="1" dirty="0" smtClean="0">
                <a:latin typeface="+mn-lt"/>
              </a:rPr>
            </a:br>
            <a:r>
              <a:rPr lang="ru-RU" sz="3100" b="1" dirty="0" smtClean="0">
                <a:latin typeface="+mn-lt"/>
              </a:rPr>
              <a:t>«Патриот» на 2017-2018 годы</a:t>
            </a:r>
            <a:r>
              <a:rPr lang="ru-RU" sz="3100" dirty="0" smtClean="0">
                <a:latin typeface="+mn-lt"/>
              </a:rPr>
              <a:t/>
            </a:r>
            <a:br>
              <a:rPr lang="ru-RU" sz="3100" dirty="0" smtClean="0">
                <a:latin typeface="+mn-lt"/>
              </a:rPr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Основной целью программы является создание системы патриотического воспитания, формирование у обучающихся высокого патриотического сознания.</a:t>
            </a:r>
          </a:p>
          <a:p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85882" y="-2500354"/>
            <a:ext cx="9929882" cy="9072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523781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:\ФОТО 1 ЧЕТВЕРТЬ\DSC_002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84976" cy="6840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7708527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8820472" cy="6840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8208760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714356"/>
            <a:ext cx="7786742" cy="3786214"/>
          </a:xfrm>
        </p:spPr>
        <p:txBody>
          <a:bodyPr>
            <a:noAutofit/>
          </a:bodyPr>
          <a:lstStyle/>
          <a:p>
            <a:pPr algn="ctr"/>
            <a:r>
              <a:rPr lang="ru-RU" sz="8000" dirty="0" smtClean="0"/>
              <a:t/>
            </a:r>
            <a:br>
              <a:rPr lang="ru-RU" sz="8000" dirty="0" smtClean="0"/>
            </a:br>
            <a:r>
              <a:rPr lang="ru-RU" sz="8000" dirty="0" smtClean="0"/>
              <a:t/>
            </a:r>
            <a:br>
              <a:rPr lang="ru-RU" sz="8000" dirty="0" smtClean="0"/>
            </a:br>
            <a:r>
              <a:rPr lang="ru-RU" sz="8000" dirty="0" smtClean="0"/>
              <a:t/>
            </a:r>
            <a:br>
              <a:rPr lang="ru-RU" sz="8000" dirty="0" smtClean="0"/>
            </a:br>
            <a:r>
              <a:rPr lang="ru-RU" sz="8000" dirty="0" smtClean="0"/>
              <a:t/>
            </a:r>
            <a:br>
              <a:rPr lang="ru-RU" sz="8000" dirty="0" smtClean="0"/>
            </a:br>
            <a:r>
              <a:rPr lang="ru-RU" sz="8000" dirty="0" smtClean="0"/>
              <a:t/>
            </a:r>
            <a:br>
              <a:rPr lang="ru-RU" sz="8000" dirty="0" smtClean="0"/>
            </a:br>
            <a:r>
              <a:rPr lang="ru-RU" sz="8000" dirty="0" smtClean="0"/>
              <a:t>Акция </a:t>
            </a:r>
            <a:br>
              <a:rPr lang="ru-RU" sz="8000" dirty="0" smtClean="0"/>
            </a:br>
            <a:r>
              <a:rPr lang="ru-RU" sz="8000" dirty="0" smtClean="0"/>
              <a:t>«Чистый двор»</a:t>
            </a:r>
            <a:endParaRPr lang="ru-RU" sz="8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2214554"/>
            <a:ext cx="7745186" cy="2766582"/>
          </a:xfrm>
        </p:spPr>
        <p:txBody>
          <a:bodyPr/>
          <a:lstStyle/>
          <a:p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Для Г.Ю\ФОТО 1 ЧЕТВЕРТЬ\DSC_001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0896" y="365760"/>
            <a:ext cx="8321040" cy="625449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74320" y="0"/>
            <a:ext cx="854049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«Осенняя фантазия» 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 классы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146" name="Picture 2" descr="C:\Users\kab21\Desktop\11\DSC_016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E:\ФОТО 1 ЧЕТВЕРТЬ\DSC_006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70" name="Picture 2" descr="C:\Users\kab21\Desktop\11\субботник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643050"/>
            <a:ext cx="7813576" cy="155735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Учебно</a:t>
            </a:r>
            <a:r>
              <a:rPr lang="ru-RU" dirty="0" smtClean="0"/>
              <a:t> – тренировочные</a:t>
            </a:r>
            <a:br>
              <a:rPr lang="ru-RU" dirty="0" smtClean="0"/>
            </a:br>
            <a:r>
              <a:rPr lang="ru-RU" dirty="0" smtClean="0"/>
              <a:t> занятия </a:t>
            </a:r>
            <a:br>
              <a:rPr lang="ru-RU" dirty="0" smtClean="0"/>
            </a:br>
            <a:r>
              <a:rPr lang="ru-RU" dirty="0" smtClean="0"/>
              <a:t>«Учимся жить безопасно»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2643182"/>
            <a:ext cx="7888062" cy="2337954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Учитель\Рабочий стол\DSC_013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31353" y="0"/>
            <a:ext cx="9848243" cy="6676221"/>
          </a:xfrm>
          <a:prstGeom prst="rect">
            <a:avLst/>
          </a:prstGeom>
          <a:noFill/>
        </p:spPr>
      </p:pic>
      <p:pic>
        <p:nvPicPr>
          <p:cNvPr id="3" name="Рисунок 2" descr="C:\Users\User\Desktop\DSC_1106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285784" y="0"/>
            <a:ext cx="992988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Учитель\Рабочий стол\DSC_016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449513" y="-1252538"/>
            <a:ext cx="14044613" cy="9363076"/>
          </a:xfrm>
          <a:prstGeom prst="rect">
            <a:avLst/>
          </a:prstGeom>
          <a:noFill/>
        </p:spPr>
      </p:pic>
      <p:pic>
        <p:nvPicPr>
          <p:cNvPr id="3" name="Рисунок 2" descr="C:\Users\User\Desktop\DSC_1162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2071734" y="-714404"/>
            <a:ext cx="13716096" cy="8572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>
                <a:latin typeface="+mn-lt"/>
              </a:rPr>
              <a:t>Приоритетные направления воспитательной работы </a:t>
            </a:r>
            <a:endParaRPr lang="ru-RU" sz="4000" b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Гражданско-патриотическое воспитание;</a:t>
            </a:r>
          </a:p>
          <a:p>
            <a:r>
              <a:rPr lang="ru-RU" dirty="0" smtClean="0"/>
              <a:t>Нравственное и духовное воспитание;</a:t>
            </a:r>
          </a:p>
          <a:p>
            <a:r>
              <a:rPr lang="ru-RU" dirty="0" smtClean="0"/>
              <a:t>Воспитание положительного отношения к труду и творчеству;</a:t>
            </a:r>
          </a:p>
          <a:p>
            <a:r>
              <a:rPr lang="ru-RU" dirty="0" smtClean="0"/>
              <a:t>Интеллектуальное воспитание;</a:t>
            </a:r>
          </a:p>
          <a:p>
            <a:r>
              <a:rPr lang="ru-RU" dirty="0" err="1" smtClean="0"/>
              <a:t>Здоровьесберегающее</a:t>
            </a:r>
            <a:r>
              <a:rPr lang="ru-RU" dirty="0" smtClean="0"/>
              <a:t> воспитание;</a:t>
            </a:r>
          </a:p>
          <a:p>
            <a:r>
              <a:rPr lang="ru-RU" dirty="0" err="1" smtClean="0"/>
              <a:t>Социокультурное</a:t>
            </a:r>
            <a:r>
              <a:rPr lang="ru-RU" dirty="0" smtClean="0"/>
              <a:t> и </a:t>
            </a:r>
            <a:r>
              <a:rPr lang="ru-RU" dirty="0" err="1" smtClean="0"/>
              <a:t>медиакультурное</a:t>
            </a:r>
            <a:r>
              <a:rPr lang="ru-RU" dirty="0" smtClean="0"/>
              <a:t> воспитание;</a:t>
            </a:r>
          </a:p>
          <a:p>
            <a:r>
              <a:rPr lang="ru-RU" dirty="0" err="1" smtClean="0"/>
              <a:t>Культуротворческое</a:t>
            </a:r>
            <a:r>
              <a:rPr lang="ru-RU" dirty="0" smtClean="0"/>
              <a:t> и эстетическое воспитание;</a:t>
            </a:r>
          </a:p>
          <a:p>
            <a:r>
              <a:rPr lang="ru-RU" dirty="0" smtClean="0"/>
              <a:t>Правовое воспитание и культура безопасности;</a:t>
            </a:r>
          </a:p>
          <a:p>
            <a:r>
              <a:rPr lang="ru-RU" dirty="0" smtClean="0"/>
              <a:t>Воспитание семейных ценностей;</a:t>
            </a:r>
          </a:p>
          <a:p>
            <a:r>
              <a:rPr lang="ru-RU" dirty="0" smtClean="0"/>
              <a:t>Формирование коммуникативной культуры;</a:t>
            </a:r>
          </a:p>
          <a:p>
            <a:r>
              <a:rPr lang="ru-RU" dirty="0" smtClean="0"/>
              <a:t>Экологическое воспитание.</a:t>
            </a:r>
          </a:p>
          <a:p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600" dirty="0" smtClean="0"/>
              <a:t>Работа </a:t>
            </a:r>
            <a:r>
              <a:rPr lang="ru-RU" sz="6600" dirty="0" err="1" smtClean="0"/>
              <a:t>ЮИДовского</a:t>
            </a:r>
            <a:r>
              <a:rPr lang="ru-RU" sz="6600" dirty="0" smtClean="0"/>
              <a:t/>
            </a:r>
            <a:br>
              <a:rPr lang="ru-RU" sz="6600" dirty="0" smtClean="0"/>
            </a:br>
            <a:r>
              <a:rPr lang="ru-RU" sz="6600" dirty="0" smtClean="0"/>
              <a:t>движения</a:t>
            </a: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kab21\Desktop\20170927_1206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85918" y="0"/>
            <a:ext cx="5000660" cy="6715149"/>
          </a:xfrm>
          <a:prstGeom prst="rect">
            <a:avLst/>
          </a:prstGeom>
          <a:noFill/>
        </p:spPr>
      </p:pic>
    </p:spTree>
  </p:cSld>
  <p:clrMapOvr>
    <a:masterClrMapping/>
  </p:clrMapOvr>
  <p:transition spd="slow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ab21\Desktop\DSC_001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87698131"/>
      </p:ext>
    </p:extLst>
  </p:cSld>
  <p:clrMapOvr>
    <a:masterClrMapping/>
  </p:clrMapOvr>
  <p:transition spd="slow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ab21\Desktop\DSC_007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01384841"/>
      </p:ext>
    </p:extLst>
  </p:cSld>
  <p:clrMapOvr>
    <a:masterClrMapping/>
  </p:clrMapOvr>
  <p:transition spd="slow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82588"/>
            <a:ext cx="9144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 descr="F:\мероприятия 1-я четверть 2017 г\DSC_0146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73571779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мероприятия 1-я четверть 2017 г\DSC_0120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571480"/>
            <a:ext cx="9286907" cy="628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kab21\Desktop\DSC_008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</p:spPr>
      </p:pic>
    </p:spTree>
  </p:cSld>
  <p:clrMapOvr>
    <a:masterClrMapping/>
  </p:clrMapOvr>
  <p:transition spd="slow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kab21\Desktop\DSC_007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</p:spPr>
      </p:pic>
    </p:spTree>
  </p:cSld>
  <p:clrMapOvr>
    <a:masterClrMapping/>
  </p:clrMapOvr>
  <p:transition spd="slow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115328" cy="1285884"/>
          </a:xfrm>
        </p:spPr>
        <p:txBody>
          <a:bodyPr>
            <a:normAutofit fontScale="90000"/>
          </a:bodyPr>
          <a:lstStyle/>
          <a:p>
            <a:r>
              <a:rPr lang="ru-RU" sz="4400" b="1" dirty="0" smtClean="0">
                <a:latin typeface="+mn-lt"/>
              </a:rPr>
              <a:t>День большой профилактики</a:t>
            </a:r>
            <a:endParaRPr lang="ru-RU" sz="4400" b="1" dirty="0">
              <a:latin typeface="+mn-lt"/>
            </a:endParaRPr>
          </a:p>
        </p:txBody>
      </p:sp>
      <p:pic>
        <p:nvPicPr>
          <p:cNvPr id="2050" name="Picture 2" descr="G:\фото РДК Науменко\DSC_018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1714488"/>
            <a:ext cx="7929618" cy="4929221"/>
          </a:xfrm>
          <a:prstGeom prst="rect">
            <a:avLst/>
          </a:prstGeom>
          <a:noFill/>
        </p:spPr>
      </p:pic>
    </p:spTree>
  </p:cSld>
  <p:clrMapOvr>
    <a:masterClrMapping/>
  </p:clrMapOvr>
  <p:transition spd="slow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kab21\Desktop\DSC_00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</p:spPr>
      </p:pic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:\фото\1.09.17\image-58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kab21\Desktop\DSC_001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14480" y="0"/>
            <a:ext cx="5857916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82588"/>
            <a:ext cx="9144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G:\фото РДК Науменко\DSC_018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79479733"/>
      </p:ext>
    </p:extLst>
  </p:cSld>
  <p:clrMapOvr>
    <a:masterClrMapping/>
  </p:clrMapOvr>
  <p:transition spd="slow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kab21\Desktop\DSC_0162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28794" y="428604"/>
            <a:ext cx="6529406" cy="1785950"/>
          </a:xfrm>
        </p:spPr>
        <p:txBody>
          <a:bodyPr>
            <a:normAutofit/>
          </a:bodyPr>
          <a:lstStyle/>
          <a:p>
            <a:endParaRPr lang="ru-RU" sz="4800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28794" y="2643182"/>
            <a:ext cx="6529406" cy="3731740"/>
          </a:xfrm>
        </p:spPr>
        <p:txBody>
          <a:bodyPr>
            <a:normAutofit/>
          </a:bodyPr>
          <a:lstStyle/>
          <a:p>
            <a:endParaRPr lang="ru-RU" sz="4800" dirty="0" smtClean="0">
              <a:solidFill>
                <a:srgbClr val="002060"/>
              </a:solidFill>
            </a:endParaRPr>
          </a:p>
        </p:txBody>
      </p:sp>
      <p:pic>
        <p:nvPicPr>
          <p:cNvPr id="1026" name="Picture 2" descr="F:\за права молодежи\DSC_027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57222" y="0"/>
            <a:ext cx="10286999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endParaRPr lang="ru-RU" sz="4000" b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/>
            </a:r>
            <a:endParaRPr lang="ru-RU" sz="4000" dirty="0"/>
          </a:p>
        </p:txBody>
      </p:sp>
      <p:pic>
        <p:nvPicPr>
          <p:cNvPr id="1026" name="Picture 2" descr="G:\1.09.17\image-12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14290"/>
            <a:ext cx="9144000" cy="664371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Рисунок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26988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357188" y="357166"/>
            <a:ext cx="8607425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2400" dirty="0">
              <a:solidFill>
                <a:srgbClr val="FF0000"/>
              </a:solidFill>
            </a:endParaRPr>
          </a:p>
          <a:p>
            <a:r>
              <a:rPr lang="ru-RU" sz="5400" dirty="0">
                <a:solidFill>
                  <a:srgbClr val="FF0000"/>
                </a:solidFill>
              </a:rPr>
              <a:t/>
            </a:r>
            <a:r>
              <a:rPr lang="ru-RU" sz="6000" dirty="0">
                <a:solidFill>
                  <a:srgbClr val="C00000"/>
                </a:solidFill>
              </a:rPr>
              <a:t>«России не станет тогда, когда не станет последнего патриота»</a:t>
            </a:r>
            <a:r>
              <a:rPr lang="ru-RU" sz="5400" dirty="0">
                <a:solidFill>
                  <a:srgbClr val="C00000"/>
                </a:solidFill>
              </a:rPr>
              <a:t/>
            </a:r>
            <a:r>
              <a:rPr lang="ru-RU" sz="4800" i="1" dirty="0">
                <a:solidFill>
                  <a:srgbClr val="C00000"/>
                </a:solidFill>
              </a:rPr>
              <a:t>И. М. Карамзин</a:t>
            </a:r>
            <a:r>
              <a:rPr lang="ru-RU" sz="4800" i="1" dirty="0">
                <a:solidFill>
                  <a:srgbClr val="FF0000"/>
                </a:solidFill>
              </a:rPr>
              <a:t>.</a:t>
            </a:r>
            <a:endParaRPr lang="ru-RU" sz="4800" i="1" dirty="0"/>
          </a:p>
        </p:txBody>
      </p:sp>
      <p:pic>
        <p:nvPicPr>
          <p:cNvPr id="4" name="Picture 3" descr="E:\ФОТО 1 ЧЕТВЕРТЬ\DSC_025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</p:spPr>
      </p:pic>
      <p:pic>
        <p:nvPicPr>
          <p:cNvPr id="2050" name="Picture 2" descr="H:\фото\1.09.17\image-64.jpe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ab21\Desktop\image-56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4500626" y="428604"/>
            <a:ext cx="16002000" cy="120015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071678"/>
            <a:ext cx="8072494" cy="4357718"/>
          </a:xfrm>
        </p:spPr>
        <p:txBody>
          <a:bodyPr>
            <a:noAutofit/>
          </a:bodyPr>
          <a:lstStyle/>
          <a:p>
            <a:pPr algn="ctr"/>
            <a:r>
              <a:rPr lang="ru-RU" sz="6600" dirty="0" smtClean="0"/>
              <a:t/>
            </a:r>
            <a:br>
              <a:rPr lang="ru-RU" sz="6600" dirty="0" smtClean="0"/>
            </a:br>
            <a:r>
              <a:rPr lang="ru-RU" sz="6600" dirty="0" smtClean="0"/>
              <a:t/>
            </a:r>
            <a:br>
              <a:rPr lang="ru-RU" sz="6600" dirty="0" smtClean="0"/>
            </a:br>
            <a:r>
              <a:rPr lang="ru-RU" sz="6600" dirty="0" smtClean="0"/>
              <a:t/>
            </a:r>
            <a:br>
              <a:rPr lang="ru-RU" sz="6600" dirty="0" smtClean="0"/>
            </a:br>
            <a:r>
              <a:rPr lang="ru-RU" sz="6600" dirty="0" smtClean="0"/>
              <a:t/>
            </a:r>
            <a:br>
              <a:rPr lang="ru-RU" sz="6600" dirty="0" smtClean="0"/>
            </a:br>
            <a:r>
              <a:rPr lang="ru-RU" sz="6600" dirty="0" smtClean="0"/>
              <a:t/>
            </a:r>
            <a:br>
              <a:rPr lang="ru-RU" sz="6600" dirty="0" smtClean="0"/>
            </a:br>
            <a:r>
              <a:rPr lang="ru-RU" sz="6600" dirty="0" smtClean="0"/>
              <a:t/>
            </a:r>
            <a:br>
              <a:rPr lang="ru-RU" sz="6600" dirty="0" smtClean="0"/>
            </a:br>
            <a:r>
              <a:rPr lang="ru-RU" sz="6600" dirty="0" smtClean="0"/>
              <a:t>Линейка памяти </a:t>
            </a:r>
            <a:br>
              <a:rPr lang="ru-RU" sz="6600" dirty="0" smtClean="0"/>
            </a:br>
            <a:r>
              <a:rPr lang="ru-RU" sz="6600" dirty="0" smtClean="0"/>
              <a:t>воина-афганца Олега Казанского</a:t>
            </a: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1538" y="1214422"/>
            <a:ext cx="7072362" cy="3766714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965</TotalTime>
  <Words>171</Words>
  <Application>Microsoft Office PowerPoint</Application>
  <PresentationFormat>Экран (4:3)</PresentationFormat>
  <Paragraphs>37</Paragraphs>
  <Slides>53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53</vt:i4>
      </vt:variant>
    </vt:vector>
  </HeadingPairs>
  <TitlesOfParts>
    <vt:vector size="54" baseType="lpstr">
      <vt:lpstr>Поток</vt:lpstr>
      <vt:lpstr/>
      <vt:lpstr/>
      <vt:lpstr>                          Комплексно-целевая программа патриотического  воспитания  «Патриот» на 2017-2018 годы   </vt:lpstr>
      <vt:lpstr>Приоритетные направления воспитательной работы </vt:lpstr>
      <vt:lpstr>Слайд 5</vt:lpstr>
      <vt:lpstr>Слайд 6</vt:lpstr>
      <vt:lpstr>Слайд 7</vt:lpstr>
      <vt:lpstr>Слайд 8</vt:lpstr>
      <vt:lpstr>      Линейка памяти  воина-афганца Олега Казанского</vt:lpstr>
      <vt:lpstr>Слайд 10</vt:lpstr>
      <vt:lpstr>Слайд 11</vt:lpstr>
      <vt:lpstr>Слайд 12</vt:lpstr>
      <vt:lpstr>1 место  в районном конкурсе по пожарно-прикладному виду спорта.</vt:lpstr>
      <vt:lpstr>Слайд 14</vt:lpstr>
      <vt:lpstr>Слайд 15</vt:lpstr>
      <vt:lpstr>Слайд 16</vt:lpstr>
      <vt:lpstr>Слайд 17</vt:lpstr>
      <vt:lpstr>Слайд 18</vt:lpstr>
      <vt:lpstr/>
      <vt:lpstr>Слайд 20</vt:lpstr>
      <vt:lpstr>Слайд 21</vt:lpstr>
      <vt:lpstr>Слайд 22</vt:lpstr>
      <vt:lpstr>Слайд 23</vt:lpstr>
      <vt:lpstr>100 летие революции</vt:lpstr>
      <vt:lpstr>Слайд 25</vt:lpstr>
      <vt:lpstr>Слайд 26</vt:lpstr>
      <vt:lpstr>Слайд 27</vt:lpstr>
      <vt:lpstr>Слайд 28</vt:lpstr>
      <vt:lpstr>День Здоровья</vt:lpstr>
      <vt:lpstr>Слайд 30</vt:lpstr>
      <vt:lpstr>Слайд 31</vt:lpstr>
      <vt:lpstr>Слайд 32</vt:lpstr>
      <vt:lpstr>Слайд 33</vt:lpstr>
      <vt:lpstr>     Акция  «Чистый двор»</vt:lpstr>
      <vt:lpstr>Слайд 35</vt:lpstr>
      <vt:lpstr>Слайд 36</vt:lpstr>
      <vt:lpstr>Учебно – тренировочные  занятия  «Учимся жить безопасно»</vt:lpstr>
      <vt:lpstr>Слайд 38</vt:lpstr>
      <vt:lpstr>Слайд 39</vt:lpstr>
      <vt:lpstr>Работа ЮИДовского  движения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День большой профилактики</vt:lpstr>
      <vt:lpstr>Слайд 49</vt:lpstr>
      <vt:lpstr>Слайд 50</vt:lpstr>
      <vt:lpstr>Слайд 51</vt:lpstr>
      <vt:lpstr>Слайд 52</vt:lpstr>
      <vt:lpstr>Слайд 53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Гражданско-патриотическое воспитание в МБОУ ЕСОШ №7 им. О.Казанского</dc:title>
  <cp:lastModifiedBy>punsh</cp:lastModifiedBy>
  <cp:revision>125</cp:revision>
  <dcterms:modified xsi:type="dcterms:W3CDTF">2017-12-12T16:42:09Z</dcterms:modified>
</cp:coreProperties>
</file>