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2365"/>
    <a:srgbClr val="F47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3" autoAdjust="0"/>
    <p:restoredTop sz="97386" autoAdjust="0"/>
  </p:normalViewPr>
  <p:slideViewPr>
    <p:cSldViewPr snapToGrid="0" showGuides="1">
      <p:cViewPr varScale="1">
        <p:scale>
          <a:sx n="78" d="100"/>
          <a:sy n="78" d="100"/>
        </p:scale>
        <p:origin x="3294" y="96"/>
      </p:cViewPr>
      <p:guideLst>
        <p:guide orient="horz" pos="3143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D6A1A-41E3-4157-A60E-971F13FDFB5F}" type="doc">
      <dgm:prSet loTypeId="urn:microsoft.com/office/officeart/2005/8/layout/hProcess9" loCatId="process" qsTypeId="urn:microsoft.com/office/officeart/2005/8/quickstyle/3d3" qsCatId="3D" csTypeId="urn:microsoft.com/office/officeart/2005/8/colors/colorful2" csCatId="colorful" phldr="1"/>
      <dgm:spPr/>
    </dgm:pt>
    <dgm:pt modelId="{437B3F9B-0569-45F0-8BB9-70283D382582}">
      <dgm:prSet phldrT="[Текст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ru-RU" dirty="0"/>
            <a:t>Задание 1 – чтение текста в слух. </a:t>
          </a:r>
        </a:p>
      </dgm:t>
    </dgm:pt>
    <dgm:pt modelId="{5CF22B70-C5FE-4C59-89D2-E21343BD3D95}" type="parTrans" cxnId="{C3F0695D-229B-4D7B-B97A-7892AD114936}">
      <dgm:prSet/>
      <dgm:spPr/>
      <dgm:t>
        <a:bodyPr/>
        <a:lstStyle/>
        <a:p>
          <a:endParaRPr lang="ru-RU"/>
        </a:p>
      </dgm:t>
    </dgm:pt>
    <dgm:pt modelId="{9456D9B2-A155-4A73-83D5-36B750A13D35}" type="sibTrans" cxnId="{C3F0695D-229B-4D7B-B97A-7892AD114936}">
      <dgm:prSet/>
      <dgm:spPr/>
      <dgm:t>
        <a:bodyPr/>
        <a:lstStyle/>
        <a:p>
          <a:endParaRPr lang="ru-RU"/>
        </a:p>
      </dgm:t>
    </dgm:pt>
    <dgm:pt modelId="{20DA83CC-B24E-47E5-B872-F24B2F44BDA3}">
      <dgm:prSet phldrT="[Текст]"/>
      <dgm:spPr/>
      <dgm:t>
        <a:bodyPr/>
        <a:lstStyle/>
        <a:p>
          <a:r>
            <a:rPr lang="ru-RU" dirty="0"/>
            <a:t>2 минуты на подготовку</a:t>
          </a:r>
        </a:p>
      </dgm:t>
    </dgm:pt>
    <dgm:pt modelId="{F748B8F7-90A3-4916-94E7-1BCCE7A4298F}" type="parTrans" cxnId="{9AA1A6F7-A9F7-4550-967B-A3060E2098A7}">
      <dgm:prSet/>
      <dgm:spPr/>
      <dgm:t>
        <a:bodyPr/>
        <a:lstStyle/>
        <a:p>
          <a:endParaRPr lang="ru-RU"/>
        </a:p>
      </dgm:t>
    </dgm:pt>
    <dgm:pt modelId="{A50CB0BF-D530-4B21-BD98-98951BDA6C43}" type="sibTrans" cxnId="{9AA1A6F7-A9F7-4550-967B-A3060E2098A7}">
      <dgm:prSet/>
      <dgm:spPr/>
      <dgm:t>
        <a:bodyPr/>
        <a:lstStyle/>
        <a:p>
          <a:endParaRPr lang="ru-RU"/>
        </a:p>
      </dgm:t>
    </dgm:pt>
    <dgm:pt modelId="{22A94B66-4B84-4AB7-B13D-05F1D6F30407}">
      <dgm:prSet phldrT="[Текст]"/>
      <dgm:spPr/>
      <dgm:t>
        <a:bodyPr/>
        <a:lstStyle/>
        <a:p>
          <a:r>
            <a:rPr lang="ru-RU" dirty="0"/>
            <a:t>2 минуты на ответ</a:t>
          </a:r>
        </a:p>
      </dgm:t>
    </dgm:pt>
    <dgm:pt modelId="{2E63510A-9EB5-4895-805A-B2982355D051}" type="parTrans" cxnId="{5959AFE7-83F8-4CF5-BF41-AD07AD569568}">
      <dgm:prSet/>
      <dgm:spPr/>
      <dgm:t>
        <a:bodyPr/>
        <a:lstStyle/>
        <a:p>
          <a:endParaRPr lang="ru-RU"/>
        </a:p>
      </dgm:t>
    </dgm:pt>
    <dgm:pt modelId="{0B89BE9E-A015-4273-8FE2-D1A2D6E1EBF7}" type="sibTrans" cxnId="{5959AFE7-83F8-4CF5-BF41-AD07AD569568}">
      <dgm:prSet/>
      <dgm:spPr/>
      <dgm:t>
        <a:bodyPr/>
        <a:lstStyle/>
        <a:p>
          <a:endParaRPr lang="ru-RU"/>
        </a:p>
      </dgm:t>
    </dgm:pt>
    <dgm:pt modelId="{664057DB-3BCA-4DA8-AB2B-4A8FEC2E0833}" type="pres">
      <dgm:prSet presAssocID="{7FBD6A1A-41E3-4157-A60E-971F13FDFB5F}" presName="CompostProcess" presStyleCnt="0">
        <dgm:presLayoutVars>
          <dgm:dir/>
          <dgm:resizeHandles val="exact"/>
        </dgm:presLayoutVars>
      </dgm:prSet>
      <dgm:spPr/>
    </dgm:pt>
    <dgm:pt modelId="{2B69F1A3-C795-4EA4-A10B-A5E7376AE5E6}" type="pres">
      <dgm:prSet presAssocID="{7FBD6A1A-41E3-4157-A60E-971F13FDFB5F}" presName="arrow" presStyleLbl="bgShp" presStyleIdx="0" presStyleCnt="1"/>
      <dgm:spPr/>
    </dgm:pt>
    <dgm:pt modelId="{B4B934D7-14EA-4C8E-B13C-EFED51EBBC44}" type="pres">
      <dgm:prSet presAssocID="{7FBD6A1A-41E3-4157-A60E-971F13FDFB5F}" presName="linearProcess" presStyleCnt="0"/>
      <dgm:spPr/>
    </dgm:pt>
    <dgm:pt modelId="{F1BD4A6C-2047-4B18-9876-585EF2C9C44D}" type="pres">
      <dgm:prSet presAssocID="{437B3F9B-0569-45F0-8BB9-70283D38258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5C909-D6CA-453E-8963-63D0EE2234B6}" type="pres">
      <dgm:prSet presAssocID="{9456D9B2-A155-4A73-83D5-36B750A13D35}" presName="sibTrans" presStyleCnt="0"/>
      <dgm:spPr/>
    </dgm:pt>
    <dgm:pt modelId="{E02B0588-7365-43FD-8BC7-D9C76283798E}" type="pres">
      <dgm:prSet presAssocID="{20DA83CC-B24E-47E5-B872-F24B2F44BDA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76504-A37A-4D1A-846E-7FD528841B92}" type="pres">
      <dgm:prSet presAssocID="{A50CB0BF-D530-4B21-BD98-98951BDA6C43}" presName="sibTrans" presStyleCnt="0"/>
      <dgm:spPr/>
    </dgm:pt>
    <dgm:pt modelId="{5C5FCD9D-3B69-403E-9221-581F669DA88B}" type="pres">
      <dgm:prSet presAssocID="{22A94B66-4B84-4AB7-B13D-05F1D6F3040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6976B4-ADEE-4DDE-9DA4-2D6823929762}" type="presOf" srcId="{7FBD6A1A-41E3-4157-A60E-971F13FDFB5F}" destId="{664057DB-3BCA-4DA8-AB2B-4A8FEC2E0833}" srcOrd="0" destOrd="0" presId="urn:microsoft.com/office/officeart/2005/8/layout/hProcess9"/>
    <dgm:cxn modelId="{5498B21C-9F6D-4F0F-8958-B070859A63EE}" type="presOf" srcId="{20DA83CC-B24E-47E5-B872-F24B2F44BDA3}" destId="{E02B0588-7365-43FD-8BC7-D9C76283798E}" srcOrd="0" destOrd="0" presId="urn:microsoft.com/office/officeart/2005/8/layout/hProcess9"/>
    <dgm:cxn modelId="{136B1D90-4726-4762-81CD-F7AFD3EC975A}" type="presOf" srcId="{437B3F9B-0569-45F0-8BB9-70283D382582}" destId="{F1BD4A6C-2047-4B18-9876-585EF2C9C44D}" srcOrd="0" destOrd="0" presId="urn:microsoft.com/office/officeart/2005/8/layout/hProcess9"/>
    <dgm:cxn modelId="{C3F0695D-229B-4D7B-B97A-7892AD114936}" srcId="{7FBD6A1A-41E3-4157-A60E-971F13FDFB5F}" destId="{437B3F9B-0569-45F0-8BB9-70283D382582}" srcOrd="0" destOrd="0" parTransId="{5CF22B70-C5FE-4C59-89D2-E21343BD3D95}" sibTransId="{9456D9B2-A155-4A73-83D5-36B750A13D35}"/>
    <dgm:cxn modelId="{84AC8C14-065C-4E29-B9BD-C400D0F590A7}" type="presOf" srcId="{22A94B66-4B84-4AB7-B13D-05F1D6F30407}" destId="{5C5FCD9D-3B69-403E-9221-581F669DA88B}" srcOrd="0" destOrd="0" presId="urn:microsoft.com/office/officeart/2005/8/layout/hProcess9"/>
    <dgm:cxn modelId="{9AA1A6F7-A9F7-4550-967B-A3060E2098A7}" srcId="{7FBD6A1A-41E3-4157-A60E-971F13FDFB5F}" destId="{20DA83CC-B24E-47E5-B872-F24B2F44BDA3}" srcOrd="1" destOrd="0" parTransId="{F748B8F7-90A3-4916-94E7-1BCCE7A4298F}" sibTransId="{A50CB0BF-D530-4B21-BD98-98951BDA6C43}"/>
    <dgm:cxn modelId="{5959AFE7-83F8-4CF5-BF41-AD07AD569568}" srcId="{7FBD6A1A-41E3-4157-A60E-971F13FDFB5F}" destId="{22A94B66-4B84-4AB7-B13D-05F1D6F30407}" srcOrd="2" destOrd="0" parTransId="{2E63510A-9EB5-4895-805A-B2982355D051}" sibTransId="{0B89BE9E-A015-4273-8FE2-D1A2D6E1EBF7}"/>
    <dgm:cxn modelId="{324884B2-3E7B-4C39-8B6B-2128981742C2}" type="presParOf" srcId="{664057DB-3BCA-4DA8-AB2B-4A8FEC2E0833}" destId="{2B69F1A3-C795-4EA4-A10B-A5E7376AE5E6}" srcOrd="0" destOrd="0" presId="urn:microsoft.com/office/officeart/2005/8/layout/hProcess9"/>
    <dgm:cxn modelId="{ED83EE04-EFE7-4F6B-A33D-6CF4F8F7BD1C}" type="presParOf" srcId="{664057DB-3BCA-4DA8-AB2B-4A8FEC2E0833}" destId="{B4B934D7-14EA-4C8E-B13C-EFED51EBBC44}" srcOrd="1" destOrd="0" presId="urn:microsoft.com/office/officeart/2005/8/layout/hProcess9"/>
    <dgm:cxn modelId="{602AE117-3D2A-4344-9020-B949DCD6FDD9}" type="presParOf" srcId="{B4B934D7-14EA-4C8E-B13C-EFED51EBBC44}" destId="{F1BD4A6C-2047-4B18-9876-585EF2C9C44D}" srcOrd="0" destOrd="0" presId="urn:microsoft.com/office/officeart/2005/8/layout/hProcess9"/>
    <dgm:cxn modelId="{44C8C627-C115-467F-BF02-C3FE44EBA83C}" type="presParOf" srcId="{B4B934D7-14EA-4C8E-B13C-EFED51EBBC44}" destId="{9B15C909-D6CA-453E-8963-63D0EE2234B6}" srcOrd="1" destOrd="0" presId="urn:microsoft.com/office/officeart/2005/8/layout/hProcess9"/>
    <dgm:cxn modelId="{34A0A0D2-99BE-430E-9F15-4538D4E07FB1}" type="presParOf" srcId="{B4B934D7-14EA-4C8E-B13C-EFED51EBBC44}" destId="{E02B0588-7365-43FD-8BC7-D9C76283798E}" srcOrd="2" destOrd="0" presId="urn:microsoft.com/office/officeart/2005/8/layout/hProcess9"/>
    <dgm:cxn modelId="{CF60D196-0F13-4213-83B7-C38FC6B8698B}" type="presParOf" srcId="{B4B934D7-14EA-4C8E-B13C-EFED51EBBC44}" destId="{5DA76504-A37A-4D1A-846E-7FD528841B92}" srcOrd="3" destOrd="0" presId="urn:microsoft.com/office/officeart/2005/8/layout/hProcess9"/>
    <dgm:cxn modelId="{210516A3-A702-4843-915F-4A9BED7E9851}" type="presParOf" srcId="{B4B934D7-14EA-4C8E-B13C-EFED51EBBC44}" destId="{5C5FCD9D-3B69-403E-9221-581F669DA88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BD6A1A-41E3-4157-A60E-971F13FDFB5F}" type="doc">
      <dgm:prSet loTypeId="urn:microsoft.com/office/officeart/2005/8/layout/hProcess9" loCatId="process" qsTypeId="urn:microsoft.com/office/officeart/2005/8/quickstyle/3d3" qsCatId="3D" csTypeId="urn:microsoft.com/office/officeart/2005/8/colors/colorful3" csCatId="colorful" phldr="1"/>
      <dgm:spPr/>
    </dgm:pt>
    <dgm:pt modelId="{437B3F9B-0569-45F0-8BB9-70283D382582}">
      <dgm:prSet phldrT="[Текст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ru-RU" dirty="0"/>
            <a:t>Задание 2 – подробный пересказ текста с включением высказывания.</a:t>
          </a:r>
        </a:p>
      </dgm:t>
    </dgm:pt>
    <dgm:pt modelId="{5CF22B70-C5FE-4C59-89D2-E21343BD3D95}" type="parTrans" cxnId="{C3F0695D-229B-4D7B-B97A-7892AD114936}">
      <dgm:prSet/>
      <dgm:spPr/>
      <dgm:t>
        <a:bodyPr/>
        <a:lstStyle/>
        <a:p>
          <a:endParaRPr lang="ru-RU"/>
        </a:p>
      </dgm:t>
    </dgm:pt>
    <dgm:pt modelId="{9456D9B2-A155-4A73-83D5-36B750A13D35}" type="sibTrans" cxnId="{C3F0695D-229B-4D7B-B97A-7892AD114936}">
      <dgm:prSet/>
      <dgm:spPr/>
      <dgm:t>
        <a:bodyPr/>
        <a:lstStyle/>
        <a:p>
          <a:endParaRPr lang="ru-RU"/>
        </a:p>
      </dgm:t>
    </dgm:pt>
    <dgm:pt modelId="{20DA83CC-B24E-47E5-B872-F24B2F44BDA3}">
      <dgm:prSet phldrT="[Текст]"/>
      <dgm:spPr/>
      <dgm:t>
        <a:bodyPr/>
        <a:lstStyle/>
        <a:p>
          <a:r>
            <a:rPr lang="ru-RU" dirty="0"/>
            <a:t>2 минуты на подготовку</a:t>
          </a:r>
        </a:p>
      </dgm:t>
    </dgm:pt>
    <dgm:pt modelId="{F748B8F7-90A3-4916-94E7-1BCCE7A4298F}" type="parTrans" cxnId="{9AA1A6F7-A9F7-4550-967B-A3060E2098A7}">
      <dgm:prSet/>
      <dgm:spPr/>
      <dgm:t>
        <a:bodyPr/>
        <a:lstStyle/>
        <a:p>
          <a:endParaRPr lang="ru-RU"/>
        </a:p>
      </dgm:t>
    </dgm:pt>
    <dgm:pt modelId="{A50CB0BF-D530-4B21-BD98-98951BDA6C43}" type="sibTrans" cxnId="{9AA1A6F7-A9F7-4550-967B-A3060E2098A7}">
      <dgm:prSet/>
      <dgm:spPr/>
      <dgm:t>
        <a:bodyPr/>
        <a:lstStyle/>
        <a:p>
          <a:endParaRPr lang="ru-RU"/>
        </a:p>
      </dgm:t>
    </dgm:pt>
    <dgm:pt modelId="{22A94B66-4B84-4AB7-B13D-05F1D6F30407}">
      <dgm:prSet phldrT="[Текст]"/>
      <dgm:spPr/>
      <dgm:t>
        <a:bodyPr/>
        <a:lstStyle/>
        <a:p>
          <a:r>
            <a:rPr lang="ru-RU" dirty="0"/>
            <a:t>3 минуты на ответ</a:t>
          </a:r>
        </a:p>
      </dgm:t>
    </dgm:pt>
    <dgm:pt modelId="{2E63510A-9EB5-4895-805A-B2982355D051}" type="parTrans" cxnId="{5959AFE7-83F8-4CF5-BF41-AD07AD569568}">
      <dgm:prSet/>
      <dgm:spPr/>
      <dgm:t>
        <a:bodyPr/>
        <a:lstStyle/>
        <a:p>
          <a:endParaRPr lang="ru-RU"/>
        </a:p>
      </dgm:t>
    </dgm:pt>
    <dgm:pt modelId="{0B89BE9E-A015-4273-8FE2-D1A2D6E1EBF7}" type="sibTrans" cxnId="{5959AFE7-83F8-4CF5-BF41-AD07AD569568}">
      <dgm:prSet/>
      <dgm:spPr/>
      <dgm:t>
        <a:bodyPr/>
        <a:lstStyle/>
        <a:p>
          <a:endParaRPr lang="ru-RU"/>
        </a:p>
      </dgm:t>
    </dgm:pt>
    <dgm:pt modelId="{664057DB-3BCA-4DA8-AB2B-4A8FEC2E0833}" type="pres">
      <dgm:prSet presAssocID="{7FBD6A1A-41E3-4157-A60E-971F13FDFB5F}" presName="CompostProcess" presStyleCnt="0">
        <dgm:presLayoutVars>
          <dgm:dir/>
          <dgm:resizeHandles val="exact"/>
        </dgm:presLayoutVars>
      </dgm:prSet>
      <dgm:spPr/>
    </dgm:pt>
    <dgm:pt modelId="{2B69F1A3-C795-4EA4-A10B-A5E7376AE5E6}" type="pres">
      <dgm:prSet presAssocID="{7FBD6A1A-41E3-4157-A60E-971F13FDFB5F}" presName="arrow" presStyleLbl="bgShp" presStyleIdx="0" presStyleCnt="1"/>
      <dgm:spPr/>
    </dgm:pt>
    <dgm:pt modelId="{B4B934D7-14EA-4C8E-B13C-EFED51EBBC44}" type="pres">
      <dgm:prSet presAssocID="{7FBD6A1A-41E3-4157-A60E-971F13FDFB5F}" presName="linearProcess" presStyleCnt="0"/>
      <dgm:spPr/>
    </dgm:pt>
    <dgm:pt modelId="{F1BD4A6C-2047-4B18-9876-585EF2C9C44D}" type="pres">
      <dgm:prSet presAssocID="{437B3F9B-0569-45F0-8BB9-70283D38258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5C909-D6CA-453E-8963-63D0EE2234B6}" type="pres">
      <dgm:prSet presAssocID="{9456D9B2-A155-4A73-83D5-36B750A13D35}" presName="sibTrans" presStyleCnt="0"/>
      <dgm:spPr/>
    </dgm:pt>
    <dgm:pt modelId="{E02B0588-7365-43FD-8BC7-D9C76283798E}" type="pres">
      <dgm:prSet presAssocID="{20DA83CC-B24E-47E5-B872-F24B2F44BDA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76504-A37A-4D1A-846E-7FD528841B92}" type="pres">
      <dgm:prSet presAssocID="{A50CB0BF-D530-4B21-BD98-98951BDA6C43}" presName="sibTrans" presStyleCnt="0"/>
      <dgm:spPr/>
    </dgm:pt>
    <dgm:pt modelId="{5C5FCD9D-3B69-403E-9221-581F669DA88B}" type="pres">
      <dgm:prSet presAssocID="{22A94B66-4B84-4AB7-B13D-05F1D6F3040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6976B4-ADEE-4DDE-9DA4-2D6823929762}" type="presOf" srcId="{7FBD6A1A-41E3-4157-A60E-971F13FDFB5F}" destId="{664057DB-3BCA-4DA8-AB2B-4A8FEC2E0833}" srcOrd="0" destOrd="0" presId="urn:microsoft.com/office/officeart/2005/8/layout/hProcess9"/>
    <dgm:cxn modelId="{5498B21C-9F6D-4F0F-8958-B070859A63EE}" type="presOf" srcId="{20DA83CC-B24E-47E5-B872-F24B2F44BDA3}" destId="{E02B0588-7365-43FD-8BC7-D9C76283798E}" srcOrd="0" destOrd="0" presId="urn:microsoft.com/office/officeart/2005/8/layout/hProcess9"/>
    <dgm:cxn modelId="{136B1D90-4726-4762-81CD-F7AFD3EC975A}" type="presOf" srcId="{437B3F9B-0569-45F0-8BB9-70283D382582}" destId="{F1BD4A6C-2047-4B18-9876-585EF2C9C44D}" srcOrd="0" destOrd="0" presId="urn:microsoft.com/office/officeart/2005/8/layout/hProcess9"/>
    <dgm:cxn modelId="{C3F0695D-229B-4D7B-B97A-7892AD114936}" srcId="{7FBD6A1A-41E3-4157-A60E-971F13FDFB5F}" destId="{437B3F9B-0569-45F0-8BB9-70283D382582}" srcOrd="0" destOrd="0" parTransId="{5CF22B70-C5FE-4C59-89D2-E21343BD3D95}" sibTransId="{9456D9B2-A155-4A73-83D5-36B750A13D35}"/>
    <dgm:cxn modelId="{84AC8C14-065C-4E29-B9BD-C400D0F590A7}" type="presOf" srcId="{22A94B66-4B84-4AB7-B13D-05F1D6F30407}" destId="{5C5FCD9D-3B69-403E-9221-581F669DA88B}" srcOrd="0" destOrd="0" presId="urn:microsoft.com/office/officeart/2005/8/layout/hProcess9"/>
    <dgm:cxn modelId="{9AA1A6F7-A9F7-4550-967B-A3060E2098A7}" srcId="{7FBD6A1A-41E3-4157-A60E-971F13FDFB5F}" destId="{20DA83CC-B24E-47E5-B872-F24B2F44BDA3}" srcOrd="1" destOrd="0" parTransId="{F748B8F7-90A3-4916-94E7-1BCCE7A4298F}" sibTransId="{A50CB0BF-D530-4B21-BD98-98951BDA6C43}"/>
    <dgm:cxn modelId="{5959AFE7-83F8-4CF5-BF41-AD07AD569568}" srcId="{7FBD6A1A-41E3-4157-A60E-971F13FDFB5F}" destId="{22A94B66-4B84-4AB7-B13D-05F1D6F30407}" srcOrd="2" destOrd="0" parTransId="{2E63510A-9EB5-4895-805A-B2982355D051}" sibTransId="{0B89BE9E-A015-4273-8FE2-D1A2D6E1EBF7}"/>
    <dgm:cxn modelId="{324884B2-3E7B-4C39-8B6B-2128981742C2}" type="presParOf" srcId="{664057DB-3BCA-4DA8-AB2B-4A8FEC2E0833}" destId="{2B69F1A3-C795-4EA4-A10B-A5E7376AE5E6}" srcOrd="0" destOrd="0" presId="urn:microsoft.com/office/officeart/2005/8/layout/hProcess9"/>
    <dgm:cxn modelId="{ED83EE04-EFE7-4F6B-A33D-6CF4F8F7BD1C}" type="presParOf" srcId="{664057DB-3BCA-4DA8-AB2B-4A8FEC2E0833}" destId="{B4B934D7-14EA-4C8E-B13C-EFED51EBBC44}" srcOrd="1" destOrd="0" presId="urn:microsoft.com/office/officeart/2005/8/layout/hProcess9"/>
    <dgm:cxn modelId="{602AE117-3D2A-4344-9020-B949DCD6FDD9}" type="presParOf" srcId="{B4B934D7-14EA-4C8E-B13C-EFED51EBBC44}" destId="{F1BD4A6C-2047-4B18-9876-585EF2C9C44D}" srcOrd="0" destOrd="0" presId="urn:microsoft.com/office/officeart/2005/8/layout/hProcess9"/>
    <dgm:cxn modelId="{44C8C627-C115-467F-BF02-C3FE44EBA83C}" type="presParOf" srcId="{B4B934D7-14EA-4C8E-B13C-EFED51EBBC44}" destId="{9B15C909-D6CA-453E-8963-63D0EE2234B6}" srcOrd="1" destOrd="0" presId="urn:microsoft.com/office/officeart/2005/8/layout/hProcess9"/>
    <dgm:cxn modelId="{34A0A0D2-99BE-430E-9F15-4538D4E07FB1}" type="presParOf" srcId="{B4B934D7-14EA-4C8E-B13C-EFED51EBBC44}" destId="{E02B0588-7365-43FD-8BC7-D9C76283798E}" srcOrd="2" destOrd="0" presId="urn:microsoft.com/office/officeart/2005/8/layout/hProcess9"/>
    <dgm:cxn modelId="{CF60D196-0F13-4213-83B7-C38FC6B8698B}" type="presParOf" srcId="{B4B934D7-14EA-4C8E-B13C-EFED51EBBC44}" destId="{5DA76504-A37A-4D1A-846E-7FD528841B92}" srcOrd="3" destOrd="0" presId="urn:microsoft.com/office/officeart/2005/8/layout/hProcess9"/>
    <dgm:cxn modelId="{210516A3-A702-4843-915F-4A9BED7E9851}" type="presParOf" srcId="{B4B934D7-14EA-4C8E-B13C-EFED51EBBC44}" destId="{5C5FCD9D-3B69-403E-9221-581F669DA88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BD6A1A-41E3-4157-A60E-971F13FDFB5F}" type="doc">
      <dgm:prSet loTypeId="urn:microsoft.com/office/officeart/2005/8/layout/hProcess9" loCatId="process" qsTypeId="urn:microsoft.com/office/officeart/2005/8/quickstyle/3d3" qsCatId="3D" csTypeId="urn:microsoft.com/office/officeart/2005/8/colors/colorful2" csCatId="colorful" phldr="1"/>
      <dgm:spPr/>
    </dgm:pt>
    <dgm:pt modelId="{437B3F9B-0569-45F0-8BB9-70283D382582}">
      <dgm:prSet phldrT="[Текст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ru-RU" dirty="0"/>
            <a:t>Задание 3 – монологическое высказывание.</a:t>
          </a:r>
        </a:p>
      </dgm:t>
    </dgm:pt>
    <dgm:pt modelId="{5CF22B70-C5FE-4C59-89D2-E21343BD3D95}" type="parTrans" cxnId="{C3F0695D-229B-4D7B-B97A-7892AD114936}">
      <dgm:prSet/>
      <dgm:spPr/>
      <dgm:t>
        <a:bodyPr/>
        <a:lstStyle/>
        <a:p>
          <a:endParaRPr lang="ru-RU"/>
        </a:p>
      </dgm:t>
    </dgm:pt>
    <dgm:pt modelId="{9456D9B2-A155-4A73-83D5-36B750A13D35}" type="sibTrans" cxnId="{C3F0695D-229B-4D7B-B97A-7892AD114936}">
      <dgm:prSet/>
      <dgm:spPr/>
      <dgm:t>
        <a:bodyPr/>
        <a:lstStyle/>
        <a:p>
          <a:endParaRPr lang="ru-RU"/>
        </a:p>
      </dgm:t>
    </dgm:pt>
    <dgm:pt modelId="{20DA83CC-B24E-47E5-B872-F24B2F44BDA3}">
      <dgm:prSet phldrT="[Текст]"/>
      <dgm:spPr/>
      <dgm:t>
        <a:bodyPr/>
        <a:lstStyle/>
        <a:p>
          <a:r>
            <a:rPr lang="ru-RU" dirty="0"/>
            <a:t>1 минута на подготовку</a:t>
          </a:r>
        </a:p>
      </dgm:t>
    </dgm:pt>
    <dgm:pt modelId="{F748B8F7-90A3-4916-94E7-1BCCE7A4298F}" type="parTrans" cxnId="{9AA1A6F7-A9F7-4550-967B-A3060E2098A7}">
      <dgm:prSet/>
      <dgm:spPr/>
      <dgm:t>
        <a:bodyPr/>
        <a:lstStyle/>
        <a:p>
          <a:endParaRPr lang="ru-RU"/>
        </a:p>
      </dgm:t>
    </dgm:pt>
    <dgm:pt modelId="{A50CB0BF-D530-4B21-BD98-98951BDA6C43}" type="sibTrans" cxnId="{9AA1A6F7-A9F7-4550-967B-A3060E2098A7}">
      <dgm:prSet/>
      <dgm:spPr/>
      <dgm:t>
        <a:bodyPr/>
        <a:lstStyle/>
        <a:p>
          <a:endParaRPr lang="ru-RU"/>
        </a:p>
      </dgm:t>
    </dgm:pt>
    <dgm:pt modelId="{22A94B66-4B84-4AB7-B13D-05F1D6F30407}">
      <dgm:prSet phldrT="[Текст]"/>
      <dgm:spPr/>
      <dgm:t>
        <a:bodyPr/>
        <a:lstStyle/>
        <a:p>
          <a:r>
            <a:rPr lang="ru-RU" dirty="0"/>
            <a:t>3 минуты на ответ</a:t>
          </a:r>
        </a:p>
      </dgm:t>
    </dgm:pt>
    <dgm:pt modelId="{2E63510A-9EB5-4895-805A-B2982355D051}" type="parTrans" cxnId="{5959AFE7-83F8-4CF5-BF41-AD07AD569568}">
      <dgm:prSet/>
      <dgm:spPr/>
      <dgm:t>
        <a:bodyPr/>
        <a:lstStyle/>
        <a:p>
          <a:endParaRPr lang="ru-RU"/>
        </a:p>
      </dgm:t>
    </dgm:pt>
    <dgm:pt modelId="{0B89BE9E-A015-4273-8FE2-D1A2D6E1EBF7}" type="sibTrans" cxnId="{5959AFE7-83F8-4CF5-BF41-AD07AD569568}">
      <dgm:prSet/>
      <dgm:spPr/>
      <dgm:t>
        <a:bodyPr/>
        <a:lstStyle/>
        <a:p>
          <a:endParaRPr lang="ru-RU"/>
        </a:p>
      </dgm:t>
    </dgm:pt>
    <dgm:pt modelId="{664057DB-3BCA-4DA8-AB2B-4A8FEC2E0833}" type="pres">
      <dgm:prSet presAssocID="{7FBD6A1A-41E3-4157-A60E-971F13FDFB5F}" presName="CompostProcess" presStyleCnt="0">
        <dgm:presLayoutVars>
          <dgm:dir/>
          <dgm:resizeHandles val="exact"/>
        </dgm:presLayoutVars>
      </dgm:prSet>
      <dgm:spPr/>
    </dgm:pt>
    <dgm:pt modelId="{2B69F1A3-C795-4EA4-A10B-A5E7376AE5E6}" type="pres">
      <dgm:prSet presAssocID="{7FBD6A1A-41E3-4157-A60E-971F13FDFB5F}" presName="arrow" presStyleLbl="bgShp" presStyleIdx="0" presStyleCnt="1"/>
      <dgm:spPr/>
    </dgm:pt>
    <dgm:pt modelId="{B4B934D7-14EA-4C8E-B13C-EFED51EBBC44}" type="pres">
      <dgm:prSet presAssocID="{7FBD6A1A-41E3-4157-A60E-971F13FDFB5F}" presName="linearProcess" presStyleCnt="0"/>
      <dgm:spPr/>
    </dgm:pt>
    <dgm:pt modelId="{F1BD4A6C-2047-4B18-9876-585EF2C9C44D}" type="pres">
      <dgm:prSet presAssocID="{437B3F9B-0569-45F0-8BB9-70283D38258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5C909-D6CA-453E-8963-63D0EE2234B6}" type="pres">
      <dgm:prSet presAssocID="{9456D9B2-A155-4A73-83D5-36B750A13D35}" presName="sibTrans" presStyleCnt="0"/>
      <dgm:spPr/>
    </dgm:pt>
    <dgm:pt modelId="{E02B0588-7365-43FD-8BC7-D9C76283798E}" type="pres">
      <dgm:prSet presAssocID="{20DA83CC-B24E-47E5-B872-F24B2F44BDA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76504-A37A-4D1A-846E-7FD528841B92}" type="pres">
      <dgm:prSet presAssocID="{A50CB0BF-D530-4B21-BD98-98951BDA6C43}" presName="sibTrans" presStyleCnt="0"/>
      <dgm:spPr/>
    </dgm:pt>
    <dgm:pt modelId="{5C5FCD9D-3B69-403E-9221-581F669DA88B}" type="pres">
      <dgm:prSet presAssocID="{22A94B66-4B84-4AB7-B13D-05F1D6F3040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6976B4-ADEE-4DDE-9DA4-2D6823929762}" type="presOf" srcId="{7FBD6A1A-41E3-4157-A60E-971F13FDFB5F}" destId="{664057DB-3BCA-4DA8-AB2B-4A8FEC2E0833}" srcOrd="0" destOrd="0" presId="urn:microsoft.com/office/officeart/2005/8/layout/hProcess9"/>
    <dgm:cxn modelId="{5498B21C-9F6D-4F0F-8958-B070859A63EE}" type="presOf" srcId="{20DA83CC-B24E-47E5-B872-F24B2F44BDA3}" destId="{E02B0588-7365-43FD-8BC7-D9C76283798E}" srcOrd="0" destOrd="0" presId="urn:microsoft.com/office/officeart/2005/8/layout/hProcess9"/>
    <dgm:cxn modelId="{136B1D90-4726-4762-81CD-F7AFD3EC975A}" type="presOf" srcId="{437B3F9B-0569-45F0-8BB9-70283D382582}" destId="{F1BD4A6C-2047-4B18-9876-585EF2C9C44D}" srcOrd="0" destOrd="0" presId="urn:microsoft.com/office/officeart/2005/8/layout/hProcess9"/>
    <dgm:cxn modelId="{C3F0695D-229B-4D7B-B97A-7892AD114936}" srcId="{7FBD6A1A-41E3-4157-A60E-971F13FDFB5F}" destId="{437B3F9B-0569-45F0-8BB9-70283D382582}" srcOrd="0" destOrd="0" parTransId="{5CF22B70-C5FE-4C59-89D2-E21343BD3D95}" sibTransId="{9456D9B2-A155-4A73-83D5-36B750A13D35}"/>
    <dgm:cxn modelId="{84AC8C14-065C-4E29-B9BD-C400D0F590A7}" type="presOf" srcId="{22A94B66-4B84-4AB7-B13D-05F1D6F30407}" destId="{5C5FCD9D-3B69-403E-9221-581F669DA88B}" srcOrd="0" destOrd="0" presId="urn:microsoft.com/office/officeart/2005/8/layout/hProcess9"/>
    <dgm:cxn modelId="{9AA1A6F7-A9F7-4550-967B-A3060E2098A7}" srcId="{7FBD6A1A-41E3-4157-A60E-971F13FDFB5F}" destId="{20DA83CC-B24E-47E5-B872-F24B2F44BDA3}" srcOrd="1" destOrd="0" parTransId="{F748B8F7-90A3-4916-94E7-1BCCE7A4298F}" sibTransId="{A50CB0BF-D530-4B21-BD98-98951BDA6C43}"/>
    <dgm:cxn modelId="{5959AFE7-83F8-4CF5-BF41-AD07AD569568}" srcId="{7FBD6A1A-41E3-4157-A60E-971F13FDFB5F}" destId="{22A94B66-4B84-4AB7-B13D-05F1D6F30407}" srcOrd="2" destOrd="0" parTransId="{2E63510A-9EB5-4895-805A-B2982355D051}" sibTransId="{0B89BE9E-A015-4273-8FE2-D1A2D6E1EBF7}"/>
    <dgm:cxn modelId="{324884B2-3E7B-4C39-8B6B-2128981742C2}" type="presParOf" srcId="{664057DB-3BCA-4DA8-AB2B-4A8FEC2E0833}" destId="{2B69F1A3-C795-4EA4-A10B-A5E7376AE5E6}" srcOrd="0" destOrd="0" presId="urn:microsoft.com/office/officeart/2005/8/layout/hProcess9"/>
    <dgm:cxn modelId="{ED83EE04-EFE7-4F6B-A33D-6CF4F8F7BD1C}" type="presParOf" srcId="{664057DB-3BCA-4DA8-AB2B-4A8FEC2E0833}" destId="{B4B934D7-14EA-4C8E-B13C-EFED51EBBC44}" srcOrd="1" destOrd="0" presId="urn:microsoft.com/office/officeart/2005/8/layout/hProcess9"/>
    <dgm:cxn modelId="{602AE117-3D2A-4344-9020-B949DCD6FDD9}" type="presParOf" srcId="{B4B934D7-14EA-4C8E-B13C-EFED51EBBC44}" destId="{F1BD4A6C-2047-4B18-9876-585EF2C9C44D}" srcOrd="0" destOrd="0" presId="urn:microsoft.com/office/officeart/2005/8/layout/hProcess9"/>
    <dgm:cxn modelId="{44C8C627-C115-467F-BF02-C3FE44EBA83C}" type="presParOf" srcId="{B4B934D7-14EA-4C8E-B13C-EFED51EBBC44}" destId="{9B15C909-D6CA-453E-8963-63D0EE2234B6}" srcOrd="1" destOrd="0" presId="urn:microsoft.com/office/officeart/2005/8/layout/hProcess9"/>
    <dgm:cxn modelId="{34A0A0D2-99BE-430E-9F15-4538D4E07FB1}" type="presParOf" srcId="{B4B934D7-14EA-4C8E-B13C-EFED51EBBC44}" destId="{E02B0588-7365-43FD-8BC7-D9C76283798E}" srcOrd="2" destOrd="0" presId="urn:microsoft.com/office/officeart/2005/8/layout/hProcess9"/>
    <dgm:cxn modelId="{CF60D196-0F13-4213-83B7-C38FC6B8698B}" type="presParOf" srcId="{B4B934D7-14EA-4C8E-B13C-EFED51EBBC44}" destId="{5DA76504-A37A-4D1A-846E-7FD528841B92}" srcOrd="3" destOrd="0" presId="urn:microsoft.com/office/officeart/2005/8/layout/hProcess9"/>
    <dgm:cxn modelId="{210516A3-A702-4843-915F-4A9BED7E9851}" type="presParOf" srcId="{B4B934D7-14EA-4C8E-B13C-EFED51EBBC44}" destId="{5C5FCD9D-3B69-403E-9221-581F669DA88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BD6A1A-41E3-4157-A60E-971F13FDFB5F}" type="doc">
      <dgm:prSet loTypeId="urn:microsoft.com/office/officeart/2005/8/layout/hProcess9" loCatId="process" qsTypeId="urn:microsoft.com/office/officeart/2005/8/quickstyle/3d3" qsCatId="3D" csTypeId="urn:microsoft.com/office/officeart/2005/8/colors/colorful3" csCatId="colorful" phldr="1"/>
      <dgm:spPr/>
    </dgm:pt>
    <dgm:pt modelId="{437B3F9B-0569-45F0-8BB9-70283D382582}">
      <dgm:prSet phldrT="[Текст]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ru-RU" dirty="0"/>
            <a:t>Задание 4 – диалог по теме предыдущего задания</a:t>
          </a:r>
        </a:p>
      </dgm:t>
    </dgm:pt>
    <dgm:pt modelId="{5CF22B70-C5FE-4C59-89D2-E21343BD3D95}" type="parTrans" cxnId="{C3F0695D-229B-4D7B-B97A-7892AD114936}">
      <dgm:prSet/>
      <dgm:spPr/>
      <dgm:t>
        <a:bodyPr/>
        <a:lstStyle/>
        <a:p>
          <a:endParaRPr lang="ru-RU"/>
        </a:p>
      </dgm:t>
    </dgm:pt>
    <dgm:pt modelId="{9456D9B2-A155-4A73-83D5-36B750A13D35}" type="sibTrans" cxnId="{C3F0695D-229B-4D7B-B97A-7892AD114936}">
      <dgm:prSet/>
      <dgm:spPr/>
      <dgm:t>
        <a:bodyPr/>
        <a:lstStyle/>
        <a:p>
          <a:endParaRPr lang="ru-RU"/>
        </a:p>
      </dgm:t>
    </dgm:pt>
    <dgm:pt modelId="{20DA83CC-B24E-47E5-B872-F24B2F44BDA3}">
      <dgm:prSet phldrT="[Текст]"/>
      <dgm:spPr/>
      <dgm:t>
        <a:bodyPr/>
        <a:lstStyle/>
        <a:p>
          <a:r>
            <a:rPr lang="ru-RU" dirty="0"/>
            <a:t>Без подготовки</a:t>
          </a:r>
        </a:p>
      </dgm:t>
    </dgm:pt>
    <dgm:pt modelId="{F748B8F7-90A3-4916-94E7-1BCCE7A4298F}" type="parTrans" cxnId="{9AA1A6F7-A9F7-4550-967B-A3060E2098A7}">
      <dgm:prSet/>
      <dgm:spPr/>
      <dgm:t>
        <a:bodyPr/>
        <a:lstStyle/>
        <a:p>
          <a:endParaRPr lang="ru-RU"/>
        </a:p>
      </dgm:t>
    </dgm:pt>
    <dgm:pt modelId="{A50CB0BF-D530-4B21-BD98-98951BDA6C43}" type="sibTrans" cxnId="{9AA1A6F7-A9F7-4550-967B-A3060E2098A7}">
      <dgm:prSet/>
      <dgm:spPr/>
      <dgm:t>
        <a:bodyPr/>
        <a:lstStyle/>
        <a:p>
          <a:endParaRPr lang="ru-RU"/>
        </a:p>
      </dgm:t>
    </dgm:pt>
    <dgm:pt modelId="{22A94B66-4B84-4AB7-B13D-05F1D6F30407}">
      <dgm:prSet phldrT="[Текст]"/>
      <dgm:spPr/>
      <dgm:t>
        <a:bodyPr/>
        <a:lstStyle/>
        <a:p>
          <a:r>
            <a:rPr lang="ru-RU" dirty="0"/>
            <a:t>3 минуты на ответ</a:t>
          </a:r>
        </a:p>
      </dgm:t>
    </dgm:pt>
    <dgm:pt modelId="{2E63510A-9EB5-4895-805A-B2982355D051}" type="parTrans" cxnId="{5959AFE7-83F8-4CF5-BF41-AD07AD569568}">
      <dgm:prSet/>
      <dgm:spPr/>
      <dgm:t>
        <a:bodyPr/>
        <a:lstStyle/>
        <a:p>
          <a:endParaRPr lang="ru-RU"/>
        </a:p>
      </dgm:t>
    </dgm:pt>
    <dgm:pt modelId="{0B89BE9E-A015-4273-8FE2-D1A2D6E1EBF7}" type="sibTrans" cxnId="{5959AFE7-83F8-4CF5-BF41-AD07AD569568}">
      <dgm:prSet/>
      <dgm:spPr/>
      <dgm:t>
        <a:bodyPr/>
        <a:lstStyle/>
        <a:p>
          <a:endParaRPr lang="ru-RU"/>
        </a:p>
      </dgm:t>
    </dgm:pt>
    <dgm:pt modelId="{664057DB-3BCA-4DA8-AB2B-4A8FEC2E0833}" type="pres">
      <dgm:prSet presAssocID="{7FBD6A1A-41E3-4157-A60E-971F13FDFB5F}" presName="CompostProcess" presStyleCnt="0">
        <dgm:presLayoutVars>
          <dgm:dir/>
          <dgm:resizeHandles val="exact"/>
        </dgm:presLayoutVars>
      </dgm:prSet>
      <dgm:spPr/>
    </dgm:pt>
    <dgm:pt modelId="{2B69F1A3-C795-4EA4-A10B-A5E7376AE5E6}" type="pres">
      <dgm:prSet presAssocID="{7FBD6A1A-41E3-4157-A60E-971F13FDFB5F}" presName="arrow" presStyleLbl="bgShp" presStyleIdx="0" presStyleCnt="1"/>
      <dgm:spPr/>
    </dgm:pt>
    <dgm:pt modelId="{B4B934D7-14EA-4C8E-B13C-EFED51EBBC44}" type="pres">
      <dgm:prSet presAssocID="{7FBD6A1A-41E3-4157-A60E-971F13FDFB5F}" presName="linearProcess" presStyleCnt="0"/>
      <dgm:spPr/>
    </dgm:pt>
    <dgm:pt modelId="{F1BD4A6C-2047-4B18-9876-585EF2C9C44D}" type="pres">
      <dgm:prSet presAssocID="{437B3F9B-0569-45F0-8BB9-70283D38258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5C909-D6CA-453E-8963-63D0EE2234B6}" type="pres">
      <dgm:prSet presAssocID="{9456D9B2-A155-4A73-83D5-36B750A13D35}" presName="sibTrans" presStyleCnt="0"/>
      <dgm:spPr/>
    </dgm:pt>
    <dgm:pt modelId="{E02B0588-7365-43FD-8BC7-D9C76283798E}" type="pres">
      <dgm:prSet presAssocID="{20DA83CC-B24E-47E5-B872-F24B2F44BDA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A76504-A37A-4D1A-846E-7FD528841B92}" type="pres">
      <dgm:prSet presAssocID="{A50CB0BF-D530-4B21-BD98-98951BDA6C43}" presName="sibTrans" presStyleCnt="0"/>
      <dgm:spPr/>
    </dgm:pt>
    <dgm:pt modelId="{5C5FCD9D-3B69-403E-9221-581F669DA88B}" type="pres">
      <dgm:prSet presAssocID="{22A94B66-4B84-4AB7-B13D-05F1D6F3040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6976B4-ADEE-4DDE-9DA4-2D6823929762}" type="presOf" srcId="{7FBD6A1A-41E3-4157-A60E-971F13FDFB5F}" destId="{664057DB-3BCA-4DA8-AB2B-4A8FEC2E0833}" srcOrd="0" destOrd="0" presId="urn:microsoft.com/office/officeart/2005/8/layout/hProcess9"/>
    <dgm:cxn modelId="{5498B21C-9F6D-4F0F-8958-B070859A63EE}" type="presOf" srcId="{20DA83CC-B24E-47E5-B872-F24B2F44BDA3}" destId="{E02B0588-7365-43FD-8BC7-D9C76283798E}" srcOrd="0" destOrd="0" presId="urn:microsoft.com/office/officeart/2005/8/layout/hProcess9"/>
    <dgm:cxn modelId="{136B1D90-4726-4762-81CD-F7AFD3EC975A}" type="presOf" srcId="{437B3F9B-0569-45F0-8BB9-70283D382582}" destId="{F1BD4A6C-2047-4B18-9876-585EF2C9C44D}" srcOrd="0" destOrd="0" presId="urn:microsoft.com/office/officeart/2005/8/layout/hProcess9"/>
    <dgm:cxn modelId="{C3F0695D-229B-4D7B-B97A-7892AD114936}" srcId="{7FBD6A1A-41E3-4157-A60E-971F13FDFB5F}" destId="{437B3F9B-0569-45F0-8BB9-70283D382582}" srcOrd="0" destOrd="0" parTransId="{5CF22B70-C5FE-4C59-89D2-E21343BD3D95}" sibTransId="{9456D9B2-A155-4A73-83D5-36B750A13D35}"/>
    <dgm:cxn modelId="{84AC8C14-065C-4E29-B9BD-C400D0F590A7}" type="presOf" srcId="{22A94B66-4B84-4AB7-B13D-05F1D6F30407}" destId="{5C5FCD9D-3B69-403E-9221-581F669DA88B}" srcOrd="0" destOrd="0" presId="urn:microsoft.com/office/officeart/2005/8/layout/hProcess9"/>
    <dgm:cxn modelId="{9AA1A6F7-A9F7-4550-967B-A3060E2098A7}" srcId="{7FBD6A1A-41E3-4157-A60E-971F13FDFB5F}" destId="{20DA83CC-B24E-47E5-B872-F24B2F44BDA3}" srcOrd="1" destOrd="0" parTransId="{F748B8F7-90A3-4916-94E7-1BCCE7A4298F}" sibTransId="{A50CB0BF-D530-4B21-BD98-98951BDA6C43}"/>
    <dgm:cxn modelId="{5959AFE7-83F8-4CF5-BF41-AD07AD569568}" srcId="{7FBD6A1A-41E3-4157-A60E-971F13FDFB5F}" destId="{22A94B66-4B84-4AB7-B13D-05F1D6F30407}" srcOrd="2" destOrd="0" parTransId="{2E63510A-9EB5-4895-805A-B2982355D051}" sibTransId="{0B89BE9E-A015-4273-8FE2-D1A2D6E1EBF7}"/>
    <dgm:cxn modelId="{324884B2-3E7B-4C39-8B6B-2128981742C2}" type="presParOf" srcId="{664057DB-3BCA-4DA8-AB2B-4A8FEC2E0833}" destId="{2B69F1A3-C795-4EA4-A10B-A5E7376AE5E6}" srcOrd="0" destOrd="0" presId="urn:microsoft.com/office/officeart/2005/8/layout/hProcess9"/>
    <dgm:cxn modelId="{ED83EE04-EFE7-4F6B-A33D-6CF4F8F7BD1C}" type="presParOf" srcId="{664057DB-3BCA-4DA8-AB2B-4A8FEC2E0833}" destId="{B4B934D7-14EA-4C8E-B13C-EFED51EBBC44}" srcOrd="1" destOrd="0" presId="urn:microsoft.com/office/officeart/2005/8/layout/hProcess9"/>
    <dgm:cxn modelId="{602AE117-3D2A-4344-9020-B949DCD6FDD9}" type="presParOf" srcId="{B4B934D7-14EA-4C8E-B13C-EFED51EBBC44}" destId="{F1BD4A6C-2047-4B18-9876-585EF2C9C44D}" srcOrd="0" destOrd="0" presId="urn:microsoft.com/office/officeart/2005/8/layout/hProcess9"/>
    <dgm:cxn modelId="{44C8C627-C115-467F-BF02-C3FE44EBA83C}" type="presParOf" srcId="{B4B934D7-14EA-4C8E-B13C-EFED51EBBC44}" destId="{9B15C909-D6CA-453E-8963-63D0EE2234B6}" srcOrd="1" destOrd="0" presId="urn:microsoft.com/office/officeart/2005/8/layout/hProcess9"/>
    <dgm:cxn modelId="{34A0A0D2-99BE-430E-9F15-4538D4E07FB1}" type="presParOf" srcId="{B4B934D7-14EA-4C8E-B13C-EFED51EBBC44}" destId="{E02B0588-7365-43FD-8BC7-D9C76283798E}" srcOrd="2" destOrd="0" presId="urn:microsoft.com/office/officeart/2005/8/layout/hProcess9"/>
    <dgm:cxn modelId="{CF60D196-0F13-4213-83B7-C38FC6B8698B}" type="presParOf" srcId="{B4B934D7-14EA-4C8E-B13C-EFED51EBBC44}" destId="{5DA76504-A37A-4D1A-846E-7FD528841B92}" srcOrd="3" destOrd="0" presId="urn:microsoft.com/office/officeart/2005/8/layout/hProcess9"/>
    <dgm:cxn modelId="{210516A3-A702-4843-915F-4A9BED7E9851}" type="presParOf" srcId="{B4B934D7-14EA-4C8E-B13C-EFED51EBBC44}" destId="{5C5FCD9D-3B69-403E-9221-581F669DA88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9F1A3-C795-4EA4-A10B-A5E7376AE5E6}">
      <dsp:nvSpPr>
        <dsp:cNvPr id="0" name=""/>
        <dsp:cNvSpPr/>
      </dsp:nvSpPr>
      <dsp:spPr>
        <a:xfrm>
          <a:off x="424630" y="0"/>
          <a:ext cx="4812473" cy="236526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D4A6C-2047-4B18-9876-585EF2C9C44D}">
      <dsp:nvSpPr>
        <dsp:cNvPr id="0" name=""/>
        <dsp:cNvSpPr/>
      </dsp:nvSpPr>
      <dsp:spPr>
        <a:xfrm>
          <a:off x="191857" y="709580"/>
          <a:ext cx="1698520" cy="94610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q"/>
          </a:pPr>
          <a:r>
            <a:rPr lang="ru-RU" sz="1700" kern="1200" dirty="0"/>
            <a:t>Задание 1 – чтение текста в слух. </a:t>
          </a:r>
        </a:p>
      </dsp:txBody>
      <dsp:txXfrm>
        <a:off x="238042" y="755765"/>
        <a:ext cx="1606150" cy="853737"/>
      </dsp:txXfrm>
    </dsp:sp>
    <dsp:sp modelId="{E02B0588-7365-43FD-8BC7-D9C76283798E}">
      <dsp:nvSpPr>
        <dsp:cNvPr id="0" name=""/>
        <dsp:cNvSpPr/>
      </dsp:nvSpPr>
      <dsp:spPr>
        <a:xfrm>
          <a:off x="1981606" y="709580"/>
          <a:ext cx="1698520" cy="946107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2 минуты на подготовку</a:t>
          </a:r>
        </a:p>
      </dsp:txBody>
      <dsp:txXfrm>
        <a:off x="2027791" y="755765"/>
        <a:ext cx="1606150" cy="853737"/>
      </dsp:txXfrm>
    </dsp:sp>
    <dsp:sp modelId="{5C5FCD9D-3B69-403E-9221-581F669DA88B}">
      <dsp:nvSpPr>
        <dsp:cNvPr id="0" name=""/>
        <dsp:cNvSpPr/>
      </dsp:nvSpPr>
      <dsp:spPr>
        <a:xfrm>
          <a:off x="3771356" y="709580"/>
          <a:ext cx="1698520" cy="946107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/>
            <a:t>2 минуты на ответ</a:t>
          </a:r>
        </a:p>
      </dsp:txBody>
      <dsp:txXfrm>
        <a:off x="3817541" y="755765"/>
        <a:ext cx="1606150" cy="8537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9F1A3-C795-4EA4-A10B-A5E7376AE5E6}">
      <dsp:nvSpPr>
        <dsp:cNvPr id="0" name=""/>
        <dsp:cNvSpPr/>
      </dsp:nvSpPr>
      <dsp:spPr>
        <a:xfrm>
          <a:off x="422133" y="0"/>
          <a:ext cx="4784177" cy="2533234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D4A6C-2047-4B18-9876-585EF2C9C44D}">
      <dsp:nvSpPr>
        <dsp:cNvPr id="0" name=""/>
        <dsp:cNvSpPr/>
      </dsp:nvSpPr>
      <dsp:spPr>
        <a:xfrm>
          <a:off x="6046" y="759970"/>
          <a:ext cx="1811655" cy="10132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q"/>
          </a:pPr>
          <a:r>
            <a:rPr lang="ru-RU" sz="1300" kern="1200" dirty="0"/>
            <a:t>Задание 2 – подробный пересказ текста с включением высказывания.</a:t>
          </a:r>
        </a:p>
      </dsp:txBody>
      <dsp:txXfrm>
        <a:off x="55511" y="809435"/>
        <a:ext cx="1712725" cy="914363"/>
      </dsp:txXfrm>
    </dsp:sp>
    <dsp:sp modelId="{E02B0588-7365-43FD-8BC7-D9C76283798E}">
      <dsp:nvSpPr>
        <dsp:cNvPr id="0" name=""/>
        <dsp:cNvSpPr/>
      </dsp:nvSpPr>
      <dsp:spPr>
        <a:xfrm>
          <a:off x="1908394" y="759970"/>
          <a:ext cx="1811655" cy="1013293"/>
        </a:xfrm>
        <a:prstGeom prst="roundRect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2 минуты на подготовку</a:t>
          </a:r>
        </a:p>
      </dsp:txBody>
      <dsp:txXfrm>
        <a:off x="1957859" y="809435"/>
        <a:ext cx="1712725" cy="914363"/>
      </dsp:txXfrm>
    </dsp:sp>
    <dsp:sp modelId="{5C5FCD9D-3B69-403E-9221-581F669DA88B}">
      <dsp:nvSpPr>
        <dsp:cNvPr id="0" name=""/>
        <dsp:cNvSpPr/>
      </dsp:nvSpPr>
      <dsp:spPr>
        <a:xfrm>
          <a:off x="3810742" y="759970"/>
          <a:ext cx="1811655" cy="1013293"/>
        </a:xfrm>
        <a:prstGeom prst="round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3 минуты на ответ</a:t>
          </a:r>
        </a:p>
      </dsp:txBody>
      <dsp:txXfrm>
        <a:off x="3860207" y="809435"/>
        <a:ext cx="1712725" cy="9143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9F1A3-C795-4EA4-A10B-A5E7376AE5E6}">
      <dsp:nvSpPr>
        <dsp:cNvPr id="0" name=""/>
        <dsp:cNvSpPr/>
      </dsp:nvSpPr>
      <dsp:spPr>
        <a:xfrm>
          <a:off x="423048" y="0"/>
          <a:ext cx="4794552" cy="2493094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D4A6C-2047-4B18-9876-585EF2C9C44D}">
      <dsp:nvSpPr>
        <dsp:cNvPr id="0" name=""/>
        <dsp:cNvSpPr/>
      </dsp:nvSpPr>
      <dsp:spPr>
        <a:xfrm>
          <a:off x="6059" y="747928"/>
          <a:ext cx="1815584" cy="99723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q"/>
          </a:pPr>
          <a:r>
            <a:rPr lang="ru-RU" sz="1600" kern="1200" dirty="0"/>
            <a:t>Задание 3 – монологическое высказывание.</a:t>
          </a:r>
        </a:p>
      </dsp:txBody>
      <dsp:txXfrm>
        <a:off x="54740" y="796609"/>
        <a:ext cx="1718222" cy="899875"/>
      </dsp:txXfrm>
    </dsp:sp>
    <dsp:sp modelId="{E02B0588-7365-43FD-8BC7-D9C76283798E}">
      <dsp:nvSpPr>
        <dsp:cNvPr id="0" name=""/>
        <dsp:cNvSpPr/>
      </dsp:nvSpPr>
      <dsp:spPr>
        <a:xfrm>
          <a:off x="1912532" y="747928"/>
          <a:ext cx="1815584" cy="997237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1 минута на подготовку</a:t>
          </a:r>
        </a:p>
      </dsp:txBody>
      <dsp:txXfrm>
        <a:off x="1961213" y="796609"/>
        <a:ext cx="1718222" cy="899875"/>
      </dsp:txXfrm>
    </dsp:sp>
    <dsp:sp modelId="{5C5FCD9D-3B69-403E-9221-581F669DA88B}">
      <dsp:nvSpPr>
        <dsp:cNvPr id="0" name=""/>
        <dsp:cNvSpPr/>
      </dsp:nvSpPr>
      <dsp:spPr>
        <a:xfrm>
          <a:off x="3819006" y="747928"/>
          <a:ext cx="1815584" cy="997237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3 минуты на ответ</a:t>
          </a:r>
        </a:p>
      </dsp:txBody>
      <dsp:txXfrm>
        <a:off x="3867687" y="796609"/>
        <a:ext cx="1718222" cy="8998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9F1A3-C795-4EA4-A10B-A5E7376AE5E6}">
      <dsp:nvSpPr>
        <dsp:cNvPr id="0" name=""/>
        <dsp:cNvSpPr/>
      </dsp:nvSpPr>
      <dsp:spPr>
        <a:xfrm>
          <a:off x="423048" y="0"/>
          <a:ext cx="4794552" cy="2299576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BD4A6C-2047-4B18-9876-585EF2C9C44D}">
      <dsp:nvSpPr>
        <dsp:cNvPr id="0" name=""/>
        <dsp:cNvSpPr/>
      </dsp:nvSpPr>
      <dsp:spPr>
        <a:xfrm>
          <a:off x="191143" y="689872"/>
          <a:ext cx="1692195" cy="919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q"/>
          </a:pPr>
          <a:r>
            <a:rPr lang="ru-RU" sz="1300" kern="1200" dirty="0"/>
            <a:t>Задание 4 – диалог по теме предыдущего задания</a:t>
          </a:r>
        </a:p>
      </dsp:txBody>
      <dsp:txXfrm>
        <a:off x="236045" y="734774"/>
        <a:ext cx="1602391" cy="830026"/>
      </dsp:txXfrm>
    </dsp:sp>
    <dsp:sp modelId="{E02B0588-7365-43FD-8BC7-D9C76283798E}">
      <dsp:nvSpPr>
        <dsp:cNvPr id="0" name=""/>
        <dsp:cNvSpPr/>
      </dsp:nvSpPr>
      <dsp:spPr>
        <a:xfrm>
          <a:off x="1974227" y="689872"/>
          <a:ext cx="1692195" cy="919830"/>
        </a:xfrm>
        <a:prstGeom prst="roundRect">
          <a:avLst/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Без подготовки</a:t>
          </a:r>
        </a:p>
      </dsp:txBody>
      <dsp:txXfrm>
        <a:off x="2019129" y="734774"/>
        <a:ext cx="1602391" cy="830026"/>
      </dsp:txXfrm>
    </dsp:sp>
    <dsp:sp modelId="{5C5FCD9D-3B69-403E-9221-581F669DA88B}">
      <dsp:nvSpPr>
        <dsp:cNvPr id="0" name=""/>
        <dsp:cNvSpPr/>
      </dsp:nvSpPr>
      <dsp:spPr>
        <a:xfrm>
          <a:off x="3757311" y="689872"/>
          <a:ext cx="1692195" cy="919830"/>
        </a:xfrm>
        <a:prstGeom prst="round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3 минуты на ответ</a:t>
          </a:r>
        </a:p>
      </dsp:txBody>
      <dsp:txXfrm>
        <a:off x="3802213" y="734774"/>
        <a:ext cx="1602391" cy="8300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23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2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69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975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77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140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3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72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35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86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47201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38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C36FF2-2527-45F2-AB0E-DB98F1F68E46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13CA9C-0251-428A-B3BF-F2A7F9318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05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4.xml.rels><?xml version="1.0" encoding="UTF-8" standalone="yes"?>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CE2CCE7-C5C6-4659-F2AE-D26D861E9BBC}"/>
              </a:ext>
            </a:extLst>
          </p:cNvPr>
          <p:cNvGrpSpPr/>
          <p:nvPr/>
        </p:nvGrpSpPr>
        <p:grpSpPr>
          <a:xfrm>
            <a:off x="816065" y="3383340"/>
            <a:ext cx="5253859" cy="2708407"/>
            <a:chOff x="816065" y="3383340"/>
            <a:chExt cx="5253859" cy="2708407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75FF80CA-16B4-C276-B6EF-76AC9926BF90}"/>
                </a:ext>
              </a:extLst>
            </p:cNvPr>
            <p:cNvSpPr txBox="1"/>
            <p:nvPr/>
          </p:nvSpPr>
          <p:spPr>
            <a:xfrm>
              <a:off x="816065" y="3383340"/>
              <a:ext cx="525385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dirty="0"/>
                <a:t>Готовимся к итоговому собеседованию </a:t>
              </a:r>
            </a:p>
            <a:p>
              <a:pPr algn="ctr"/>
              <a:r>
                <a:rPr lang="ru-RU" sz="3200" b="1" dirty="0"/>
                <a:t>по русскому языку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C54F5FF-9F1B-5415-2816-08EF85393869}"/>
                </a:ext>
              </a:extLst>
            </p:cNvPr>
            <p:cNvSpPr txBox="1"/>
            <p:nvPr/>
          </p:nvSpPr>
          <p:spPr>
            <a:xfrm>
              <a:off x="2024741" y="5383861"/>
              <a:ext cx="283650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4000" b="1" dirty="0">
                  <a:solidFill>
                    <a:srgbClr val="C00000"/>
                  </a:solidFill>
                </a:rPr>
                <a:t>2026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A954540-F900-8EAB-F3CC-A0843E51122A}"/>
              </a:ext>
            </a:extLst>
          </p:cNvPr>
          <p:cNvSpPr txBox="1"/>
          <p:nvPr/>
        </p:nvSpPr>
        <p:spPr>
          <a:xfrm>
            <a:off x="288816" y="6522608"/>
            <a:ext cx="3732767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/>
              <a:t>Сроки проведения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/>
              <a:t>Структура КИМ итогового собеседования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/>
              <a:t>Порядок подачи заявления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/>
              <a:t>Особенности проведения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ru-RU" dirty="0"/>
              <a:t>Изменения в системе оценивания в 2026 году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5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27562037-827E-F786-B1B0-99834887CA47}"/>
              </a:ext>
            </a:extLst>
          </p:cNvPr>
          <p:cNvSpPr/>
          <p:nvPr/>
        </p:nvSpPr>
        <p:spPr>
          <a:xfrm>
            <a:off x="557073" y="270083"/>
            <a:ext cx="5743853" cy="413832"/>
          </a:xfrm>
          <a:prstGeom prst="roundRect">
            <a:avLst/>
          </a:prstGeom>
          <a:solidFill>
            <a:srgbClr val="F4787E"/>
          </a:solidFill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Сроки проведения итогового собеседования</a:t>
            </a: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36A1A022-E75B-F2E6-8D02-A0874A1EF807}"/>
              </a:ext>
            </a:extLst>
          </p:cNvPr>
          <p:cNvGrpSpPr/>
          <p:nvPr/>
        </p:nvGrpSpPr>
        <p:grpSpPr>
          <a:xfrm>
            <a:off x="190268" y="1039975"/>
            <a:ext cx="6578943" cy="7830401"/>
            <a:chOff x="190268" y="1039975"/>
            <a:chExt cx="6578943" cy="7830401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791F765-B105-7163-FE05-3EEBA821656F}"/>
                </a:ext>
              </a:extLst>
            </p:cNvPr>
            <p:cNvSpPr txBox="1"/>
            <p:nvPr/>
          </p:nvSpPr>
          <p:spPr>
            <a:xfrm>
              <a:off x="395105" y="3248398"/>
              <a:ext cx="17564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Основной срок</a:t>
              </a:r>
            </a:p>
            <a:p>
              <a:endParaRPr lang="ru-RU" sz="16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52C8355-85CD-0A77-E0FE-7EF00FC03F68}"/>
                </a:ext>
              </a:extLst>
            </p:cNvPr>
            <p:cNvSpPr txBox="1"/>
            <p:nvPr/>
          </p:nvSpPr>
          <p:spPr>
            <a:xfrm>
              <a:off x="2493587" y="3248398"/>
              <a:ext cx="398419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/>
                <a:t>Дополнительные сроки для:</a:t>
              </a:r>
            </a:p>
            <a:p>
              <a:pPr marL="342900" indent="-342900">
                <a:buAutoNum type="arabicPeriod"/>
              </a:pPr>
              <a:r>
                <a:rPr lang="ru-RU" sz="1600" dirty="0"/>
                <a:t>Получивших «незачет» в основной период.</a:t>
              </a:r>
            </a:p>
            <a:p>
              <a:pPr marL="342900" indent="-342900">
                <a:buAutoNum type="arabicPeriod"/>
              </a:pPr>
              <a:r>
                <a:rPr lang="ru-RU" sz="1600" dirty="0"/>
                <a:t>Удаленных  в связи с нарушением требований Порядка.</a:t>
              </a:r>
            </a:p>
            <a:p>
              <a:pPr marL="342900" indent="-342900">
                <a:buAutoNum type="arabicPeriod"/>
              </a:pPr>
              <a:r>
                <a:rPr lang="ru-RU" sz="1600" dirty="0"/>
                <a:t>Не явившихся по уважительной причине (болезнь, иные обстоятельства), подтвердивших документально.</a:t>
              </a:r>
            </a:p>
            <a:p>
              <a:pPr marL="342900" indent="-342900">
                <a:buFontTx/>
                <a:buAutoNum type="arabicPeriod"/>
              </a:pPr>
              <a:r>
                <a:rPr lang="ru-RU" sz="1600" dirty="0"/>
                <a:t>Не завершивших итоговое собеседование по уважительным причинам (болезнь, иные обстоятельства), подтвердивших документально.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C44D647-9C23-6E00-89BC-E12954C95503}"/>
                </a:ext>
              </a:extLst>
            </p:cNvPr>
            <p:cNvSpPr txBox="1"/>
            <p:nvPr/>
          </p:nvSpPr>
          <p:spPr>
            <a:xfrm>
              <a:off x="849673" y="8039379"/>
              <a:ext cx="304528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/>
                <a:t>Продолжительность итогового собеседования в среднем</a:t>
              </a:r>
            </a:p>
            <a:p>
              <a:r>
                <a:rPr lang="ru-RU" sz="1600" dirty="0"/>
                <a:t>15-16 минут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688BE84-D23E-4B2E-28DC-37634289EE35}"/>
                </a:ext>
              </a:extLst>
            </p:cNvPr>
            <p:cNvSpPr txBox="1"/>
            <p:nvPr/>
          </p:nvSpPr>
          <p:spPr>
            <a:xfrm>
              <a:off x="4797111" y="8039379"/>
              <a:ext cx="19721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/>
                <a:t>Для учащихся </a:t>
              </a:r>
            </a:p>
            <a:p>
              <a:r>
                <a:rPr lang="ru-RU" sz="1600" dirty="0"/>
                <a:t>с ОВЗ +30 минут</a:t>
              </a:r>
            </a:p>
          </p:txBody>
        </p:sp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0BAFEA8F-8D9B-6AA8-820B-6A843309F3E8}"/>
                </a:ext>
              </a:extLst>
            </p:cNvPr>
            <p:cNvGrpSpPr/>
            <p:nvPr/>
          </p:nvGrpSpPr>
          <p:grpSpPr>
            <a:xfrm>
              <a:off x="340569" y="1039975"/>
              <a:ext cx="6176863" cy="2090057"/>
              <a:chOff x="340568" y="2511377"/>
              <a:chExt cx="6176863" cy="2090057"/>
            </a:xfrm>
          </p:grpSpPr>
          <p:grpSp>
            <p:nvGrpSpPr>
              <p:cNvPr id="17" name="Группа 16">
                <a:extLst>
                  <a:ext uri="{FF2B5EF4-FFF2-40B4-BE49-F238E27FC236}">
                    <a16:creationId xmlns:a16="http://schemas.microsoft.com/office/drawing/2014/main" id="{3A81D7DC-66D6-4F46-FAE6-2C9DFE537E2D}"/>
                  </a:ext>
                </a:extLst>
              </p:cNvPr>
              <p:cNvGrpSpPr/>
              <p:nvPr/>
            </p:nvGrpSpPr>
            <p:grpSpPr>
              <a:xfrm>
                <a:off x="340568" y="2511377"/>
                <a:ext cx="6176863" cy="2090057"/>
                <a:chOff x="340568" y="2511377"/>
                <a:chExt cx="6176863" cy="2090057"/>
              </a:xfrm>
            </p:grpSpPr>
            <p:pic>
              <p:nvPicPr>
                <p:cNvPr id="7" name="Picture 2" descr="Picture background">
                  <a:extLst>
                    <a:ext uri="{FF2B5EF4-FFF2-40B4-BE49-F238E27FC236}">
                      <a16:creationId xmlns:a16="http://schemas.microsoft.com/office/drawing/2014/main" id="{C3EFE0A9-E152-D798-1B48-4E9114B6CD4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/>
              </p:blipFill>
              <p:spPr bwMode="auto">
                <a:xfrm>
                  <a:off x="340568" y="2511377"/>
                  <a:ext cx="2113364" cy="209005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" name="Picture 2" descr="Picture background">
                  <a:extLst>
                    <a:ext uri="{FF2B5EF4-FFF2-40B4-BE49-F238E27FC236}">
                      <a16:creationId xmlns:a16="http://schemas.microsoft.com/office/drawing/2014/main" id="{347BBBC0-205B-4852-F875-DEFA826855D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3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/>
              </p:blipFill>
              <p:spPr bwMode="auto">
                <a:xfrm>
                  <a:off x="2372317" y="2511377"/>
                  <a:ext cx="2113364" cy="209005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9" name="Picture 2" descr="Picture background">
                  <a:extLst>
                    <a:ext uri="{FF2B5EF4-FFF2-40B4-BE49-F238E27FC236}">
                      <a16:creationId xmlns:a16="http://schemas.microsoft.com/office/drawing/2014/main" id="{F1B62C3E-F61B-A4A1-DB16-F5FAFFE3A90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3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/>
              </p:blipFill>
              <p:spPr bwMode="auto">
                <a:xfrm>
                  <a:off x="4404067" y="2511377"/>
                  <a:ext cx="2113364" cy="209005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CAA79B73-61B9-EB57-2342-702D85BE50C6}"/>
                    </a:ext>
                  </a:extLst>
                </p:cNvPr>
                <p:cNvSpPr txBox="1"/>
                <p:nvPr/>
              </p:nvSpPr>
              <p:spPr>
                <a:xfrm>
                  <a:off x="733609" y="3338023"/>
                  <a:ext cx="132728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2000" b="1" dirty="0">
                      <a:solidFill>
                        <a:srgbClr val="C00000"/>
                      </a:solidFill>
                    </a:rPr>
                    <a:t>11 февраля</a:t>
                  </a: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17BFFB6D-18EE-8E30-B9BB-1DF495AD0BAD}"/>
                    </a:ext>
                  </a:extLst>
                </p:cNvPr>
                <p:cNvSpPr txBox="1"/>
                <p:nvPr/>
              </p:nvSpPr>
              <p:spPr>
                <a:xfrm>
                  <a:off x="2792742" y="3338023"/>
                  <a:ext cx="132728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2000" b="1" dirty="0">
                      <a:solidFill>
                        <a:srgbClr val="C00000"/>
                      </a:solidFill>
                    </a:rPr>
                    <a:t>11 </a:t>
                  </a:r>
                </a:p>
                <a:p>
                  <a:pPr algn="ctr"/>
                  <a:r>
                    <a:rPr lang="ru-RU" sz="2000" b="1" dirty="0">
                      <a:solidFill>
                        <a:srgbClr val="C00000"/>
                      </a:solidFill>
                    </a:rPr>
                    <a:t>марта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2AE918B0-FEB6-0BFC-0D57-1B539DAB9D8A}"/>
                    </a:ext>
                  </a:extLst>
                </p:cNvPr>
                <p:cNvSpPr txBox="1"/>
                <p:nvPr/>
              </p:nvSpPr>
              <p:spPr>
                <a:xfrm>
                  <a:off x="4797110" y="3338023"/>
                  <a:ext cx="1327281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2000" b="1" dirty="0">
                      <a:solidFill>
                        <a:srgbClr val="C00000"/>
                      </a:solidFill>
                    </a:rPr>
                    <a:t>20 апреля</a:t>
                  </a:r>
                </a:p>
              </p:txBody>
            </p:sp>
          </p:grp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8097D87-06CF-9A9B-42CF-915BAB688D59}"/>
                  </a:ext>
                </a:extLst>
              </p:cNvPr>
              <p:cNvSpPr txBox="1"/>
              <p:nvPr/>
            </p:nvSpPr>
            <p:spPr>
              <a:xfrm>
                <a:off x="733609" y="2733103"/>
                <a:ext cx="1327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bg1"/>
                    </a:solidFill>
                  </a:rPr>
                  <a:t>2026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8B8D76C-387D-BD36-B1FF-D9E100F61C1C}"/>
                  </a:ext>
                </a:extLst>
              </p:cNvPr>
              <p:cNvSpPr txBox="1"/>
              <p:nvPr/>
            </p:nvSpPr>
            <p:spPr>
              <a:xfrm>
                <a:off x="2765360" y="2733103"/>
                <a:ext cx="1327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bg1"/>
                    </a:solidFill>
                  </a:rPr>
                  <a:t>2026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93036F-33F1-5A69-3FBB-15A83427A1C0}"/>
                  </a:ext>
                </a:extLst>
              </p:cNvPr>
              <p:cNvSpPr txBox="1"/>
              <p:nvPr/>
            </p:nvSpPr>
            <p:spPr>
              <a:xfrm>
                <a:off x="4797112" y="2733103"/>
                <a:ext cx="1327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bg1"/>
                    </a:solidFill>
                  </a:rPr>
                  <a:t>2026</a:t>
                </a:r>
              </a:p>
            </p:txBody>
          </p:sp>
        </p:grpSp>
        <p:cxnSp>
          <p:nvCxnSpPr>
            <p:cNvPr id="19" name="Прямая соединительная линия 18">
              <a:extLst>
                <a:ext uri="{FF2B5EF4-FFF2-40B4-BE49-F238E27FC236}">
                  <a16:creationId xmlns:a16="http://schemas.microsoft.com/office/drawing/2014/main" id="{D1EF1467-8C90-3128-A1D9-89AB1EC96EA7}"/>
                </a:ext>
              </a:extLst>
            </p:cNvPr>
            <p:cNvCxnSpPr/>
            <p:nvPr/>
          </p:nvCxnSpPr>
          <p:spPr>
            <a:xfrm>
              <a:off x="2411786" y="3240611"/>
              <a:ext cx="0" cy="3611631"/>
            </a:xfrm>
            <a:prstGeom prst="line">
              <a:avLst/>
            </a:prstGeom>
            <a:ln w="19050" cap="flat" cmpd="sng" algn="ctr">
              <a:solidFill>
                <a:schemeClr val="accent2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pic>
          <p:nvPicPr>
            <p:cNvPr id="1026" name="Picture 2" descr="Picture background">
              <a:extLst>
                <a:ext uri="{FF2B5EF4-FFF2-40B4-BE49-F238E27FC236}">
                  <a16:creationId xmlns:a16="http://schemas.microsoft.com/office/drawing/2014/main" id="{1F8EF0F3-14BE-E228-E252-BAE6D74EE2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268" y="8126966"/>
              <a:ext cx="733609" cy="409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Picture background">
              <a:extLst>
                <a:ext uri="{FF2B5EF4-FFF2-40B4-BE49-F238E27FC236}">
                  <a16:creationId xmlns:a16="http://schemas.microsoft.com/office/drawing/2014/main" id="{4AF69E2C-AF2E-A2B9-F04D-E25832713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7263" y="8126966"/>
              <a:ext cx="733609" cy="4095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6864E68-AB04-5AC9-13FC-F660E97ED1C9}"/>
                </a:ext>
              </a:extLst>
            </p:cNvPr>
            <p:cNvSpPr txBox="1"/>
            <p:nvPr/>
          </p:nvSpPr>
          <p:spPr>
            <a:xfrm>
              <a:off x="981166" y="7244326"/>
              <a:ext cx="4950434" cy="338554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>
                  <a:solidFill>
                    <a:schemeClr val="bg1"/>
                  </a:solidFill>
                </a:rPr>
                <a:t>Является одним из условий допуска к ГИА -9 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F273A78-C59A-06CA-6A71-22FFA7677211}"/>
              </a:ext>
            </a:extLst>
          </p:cNvPr>
          <p:cNvSpPr txBox="1"/>
          <p:nvPr/>
        </p:nvSpPr>
        <p:spPr>
          <a:xfrm>
            <a:off x="881228" y="2692873"/>
            <a:ext cx="950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Среда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894174-961F-94BA-A0AF-23E5C1DFE22B}"/>
              </a:ext>
            </a:extLst>
          </p:cNvPr>
          <p:cNvSpPr txBox="1"/>
          <p:nvPr/>
        </p:nvSpPr>
        <p:spPr>
          <a:xfrm>
            <a:off x="2953783" y="2681593"/>
            <a:ext cx="950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Среда</a:t>
            </a:r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991F678-EF9E-B0F1-A910-783A41AAEE2D}"/>
              </a:ext>
            </a:extLst>
          </p:cNvPr>
          <p:cNvSpPr txBox="1"/>
          <p:nvPr/>
        </p:nvSpPr>
        <p:spPr>
          <a:xfrm>
            <a:off x="4837915" y="2676923"/>
            <a:ext cx="1327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Понедельник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29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B21EDC46-6B14-D87B-18C7-0DAD1D6C1075}"/>
              </a:ext>
            </a:extLst>
          </p:cNvPr>
          <p:cNvGrpSpPr/>
          <p:nvPr/>
        </p:nvGrpSpPr>
        <p:grpSpPr>
          <a:xfrm>
            <a:off x="341632" y="270083"/>
            <a:ext cx="6347693" cy="9365834"/>
            <a:chOff x="341632" y="270083"/>
            <a:chExt cx="6347693" cy="936583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B53E5BA-D7D2-DFA8-91C3-0EBC5C4B181B}"/>
                </a:ext>
              </a:extLst>
            </p:cNvPr>
            <p:cNvSpPr txBox="1"/>
            <p:nvPr/>
          </p:nvSpPr>
          <p:spPr>
            <a:xfrm>
              <a:off x="378026" y="1174095"/>
              <a:ext cx="62373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/>
                <a:t>Заявление подается </a:t>
              </a:r>
              <a:r>
                <a:rPr lang="ru-RU" b="1" dirty="0"/>
                <a:t>за 2 недели </a:t>
              </a:r>
              <a:r>
                <a:rPr lang="ru-RU" dirty="0"/>
                <a:t>до начала проведения собеседования.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487E2FD-0B4A-AF21-1126-38C178922D71}"/>
                </a:ext>
              </a:extLst>
            </p:cNvPr>
            <p:cNvSpPr txBox="1"/>
            <p:nvPr/>
          </p:nvSpPr>
          <p:spPr>
            <a:xfrm>
              <a:off x="375133" y="2796260"/>
              <a:ext cx="2248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dirty="0"/>
                <a:t>В своей школе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0C1135-19AB-2E6C-A18C-B0B165ED35C2}"/>
                </a:ext>
              </a:extLst>
            </p:cNvPr>
            <p:cNvSpPr txBox="1"/>
            <p:nvPr/>
          </p:nvSpPr>
          <p:spPr>
            <a:xfrm>
              <a:off x="3198860" y="2796260"/>
              <a:ext cx="34904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i="1" dirty="0"/>
                <a:t>Для экстернов</a:t>
              </a:r>
              <a:r>
                <a:rPr lang="ru-RU" sz="1600" dirty="0"/>
                <a:t>: </a:t>
              </a:r>
            </a:p>
            <a:p>
              <a:r>
                <a:rPr lang="ru-RU" sz="1600" dirty="0"/>
                <a:t>в образовательную организацию по выбору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5C15056-0645-B5CE-329D-A6DB1EB49269}"/>
                </a:ext>
              </a:extLst>
            </p:cNvPr>
            <p:cNvSpPr txBox="1"/>
            <p:nvPr/>
          </p:nvSpPr>
          <p:spPr>
            <a:xfrm>
              <a:off x="472816" y="5925201"/>
              <a:ext cx="5909606" cy="10308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ts val="2400"/>
                </a:lnSpc>
                <a:buFont typeface="Wingdings" panose="05000000000000000000" pitchFamily="2" charset="2"/>
                <a:buChar char="§"/>
              </a:pPr>
              <a:r>
                <a:rPr lang="ru-RU" sz="1600" dirty="0"/>
                <a:t>В образовательной организации или местах регистрации на участие в итоговом собеседовании.</a:t>
              </a:r>
            </a:p>
            <a:p>
              <a:pPr marL="285750" indent="-285750">
                <a:lnSpc>
                  <a:spcPts val="2400"/>
                </a:lnSpc>
                <a:buFont typeface="Wingdings" panose="05000000000000000000" pitchFamily="2" charset="2"/>
                <a:buChar char="§"/>
              </a:pPr>
              <a:r>
                <a:rPr lang="ru-RU" sz="1600" dirty="0"/>
                <a:t>Личном кабинете участника итоговой аттестации.</a:t>
              </a:r>
            </a:p>
          </p:txBody>
        </p:sp>
        <p:grpSp>
          <p:nvGrpSpPr>
            <p:cNvPr id="18" name="Группа 17">
              <a:extLst>
                <a:ext uri="{FF2B5EF4-FFF2-40B4-BE49-F238E27FC236}">
                  <a16:creationId xmlns:a16="http://schemas.microsoft.com/office/drawing/2014/main" id="{6A19286D-482B-12FC-2F9E-C26C05769383}"/>
                </a:ext>
              </a:extLst>
            </p:cNvPr>
            <p:cNvGrpSpPr/>
            <p:nvPr/>
          </p:nvGrpSpPr>
          <p:grpSpPr>
            <a:xfrm>
              <a:off x="341632" y="7218918"/>
              <a:ext cx="3429771" cy="949427"/>
              <a:chOff x="527784" y="7191034"/>
              <a:chExt cx="3429771" cy="949427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8C72319-C20E-E841-182A-6586F5C82A45}"/>
                  </a:ext>
                </a:extLst>
              </p:cNvPr>
              <p:cNvSpPr txBox="1"/>
              <p:nvPr/>
            </p:nvSpPr>
            <p:spPr>
              <a:xfrm>
                <a:off x="911708" y="7191034"/>
                <a:ext cx="3045847" cy="949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Оценивается по системе:</a:t>
                </a:r>
              </a:p>
              <a:p>
                <a:pPr>
                  <a:lnSpc>
                    <a:spcPts val="2300"/>
                  </a:lnSpc>
                </a:pPr>
                <a:r>
                  <a:rPr lang="ru-RU" b="1" dirty="0"/>
                  <a:t>«Зачет» </a:t>
                </a:r>
              </a:p>
              <a:p>
                <a:pPr>
                  <a:lnSpc>
                    <a:spcPts val="2300"/>
                  </a:lnSpc>
                </a:pPr>
                <a:r>
                  <a:rPr lang="ru-RU" b="1" dirty="0"/>
                  <a:t>«Незачет» </a:t>
                </a:r>
              </a:p>
            </p:txBody>
          </p:sp>
          <p:pic>
            <p:nvPicPr>
              <p:cNvPr id="2050" name="Picture 2" descr="Picture background">
                <a:extLst>
                  <a:ext uri="{FF2B5EF4-FFF2-40B4-BE49-F238E27FC236}">
                    <a16:creationId xmlns:a16="http://schemas.microsoft.com/office/drawing/2014/main" id="{576895F6-D382-0807-A57C-D910743C102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email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6452" b="91129" l="7211" r="90204">
                            <a14:foregroundMark x1="90476" y1="6452" x2="87483" y2="8871"/>
                            <a14:foregroundMark x1="7211" y1="59677" x2="11429" y2="59677"/>
                            <a14:foregroundMark x1="41361" y1="87500" x2="44898" y2="9112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27784" y="7493846"/>
                <a:ext cx="383924" cy="3414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052" name="Picture 4" descr="Picture background">
                <a:extLst>
                  <a:ext uri="{FF2B5EF4-FFF2-40B4-BE49-F238E27FC236}">
                    <a16:creationId xmlns:a16="http://schemas.microsoft.com/office/drawing/2014/main" id="{4C992F1B-6CCB-6F47-4C40-4655879B9C0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2151" b="94265" l="2917" r="95208">
                            <a14:foregroundMark x1="7083" y1="12186" x2="8333" y2="14337"/>
                            <a14:foregroundMark x1="17708" y1="2151" x2="18125" y2="5018"/>
                            <a14:foregroundMark x1="2917" y1="81004" x2="8542" y2="92832"/>
                            <a14:foregroundMark x1="95208" y1="81362" x2="87917" y2="94265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562542" y="7835337"/>
                <a:ext cx="332535" cy="2628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074" name="Picture 2" descr="Picture background">
              <a:extLst>
                <a:ext uri="{FF2B5EF4-FFF2-40B4-BE49-F238E27FC236}">
                  <a16:creationId xmlns:a16="http://schemas.microsoft.com/office/drawing/2014/main" id="{DA930FF9-9E19-40DA-DEC7-9A6E81D1BF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>
                          <a14:foregroundMark x1="49286" y1="36098" x2="53571" y2="59756"/>
                          <a14:foregroundMark x1="44167" y1="55122" x2="48214" y2="69146"/>
                          <a14:foregroundMark x1="41429" y1="45854" x2="41905" y2="56829"/>
                          <a14:foregroundMark x1="47024" y1="33659" x2="51190" y2="58171"/>
                          <a14:foregroundMark x1="59048" y1="46585" x2="59048" y2="55976"/>
                          <a14:foregroundMark x1="50238" y1="62073" x2="55000" y2="60854"/>
                          <a14:foregroundMark x1="49762" y1="61585" x2="50476" y2="6841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5134" y="8665848"/>
              <a:ext cx="993763" cy="97006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489634-9096-B132-110A-133F11DBD820}"/>
                </a:ext>
              </a:extLst>
            </p:cNvPr>
            <p:cNvSpPr txBox="1"/>
            <p:nvPr/>
          </p:nvSpPr>
          <p:spPr>
            <a:xfrm>
              <a:off x="1499471" y="8981605"/>
              <a:ext cx="4742217" cy="338554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r>
                <a:rPr lang="ru-RU" sz="1600" dirty="0">
                  <a:solidFill>
                    <a:schemeClr val="bg1"/>
                  </a:solidFill>
                </a:rPr>
                <a:t>Во время собеседования ведется аудиозапись</a:t>
              </a:r>
            </a:p>
          </p:txBody>
        </p:sp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170F4F54-1F62-6984-9B16-87BD8280021B}"/>
                </a:ext>
              </a:extLst>
            </p:cNvPr>
            <p:cNvSpPr/>
            <p:nvPr/>
          </p:nvSpPr>
          <p:spPr>
            <a:xfrm>
              <a:off x="557074" y="270083"/>
              <a:ext cx="5741090" cy="797163"/>
            </a:xfrm>
            <a:prstGeom prst="roundRect">
              <a:avLst/>
            </a:prstGeom>
            <a:solidFill>
              <a:srgbClr val="F4787E"/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Порядок подачи заявления на участие </a:t>
              </a:r>
            </a:p>
            <a:p>
              <a:pPr algn="ctr"/>
              <a:r>
                <a:rPr lang="ru-RU" dirty="0">
                  <a:solidFill>
                    <a:schemeClr val="bg1"/>
                  </a:solidFill>
                </a:rPr>
                <a:t>в итоговом собеседовании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6DA2F11-E4D9-D583-7894-F597DE41456F}"/>
                </a:ext>
              </a:extLst>
            </p:cNvPr>
            <p:cNvSpPr txBox="1"/>
            <p:nvPr/>
          </p:nvSpPr>
          <p:spPr>
            <a:xfrm>
              <a:off x="2057761" y="1882499"/>
              <a:ext cx="3162308" cy="338554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lgDash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/>
                <a:t>Подать заявление можно</a:t>
              </a:r>
            </a:p>
          </p:txBody>
        </p:sp>
        <p:sp>
          <p:nvSpPr>
            <p:cNvPr id="15" name="Овал 14">
              <a:extLst>
                <a:ext uri="{FF2B5EF4-FFF2-40B4-BE49-F238E27FC236}">
                  <a16:creationId xmlns:a16="http://schemas.microsoft.com/office/drawing/2014/main" id="{6B9DEFBC-DFA8-E7E7-6E9D-16C1C16CC0EA}"/>
                </a:ext>
              </a:extLst>
            </p:cNvPr>
            <p:cNvSpPr/>
            <p:nvPr/>
          </p:nvSpPr>
          <p:spPr>
            <a:xfrm>
              <a:off x="1294197" y="2276465"/>
              <a:ext cx="410547" cy="3732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6" name="Овал 15">
              <a:extLst>
                <a:ext uri="{FF2B5EF4-FFF2-40B4-BE49-F238E27FC236}">
                  <a16:creationId xmlns:a16="http://schemas.microsoft.com/office/drawing/2014/main" id="{AFB03B59-31B7-A63A-819E-0FE0D558FD28}"/>
                </a:ext>
              </a:extLst>
            </p:cNvPr>
            <p:cNvSpPr/>
            <p:nvPr/>
          </p:nvSpPr>
          <p:spPr>
            <a:xfrm>
              <a:off x="5534180" y="2271503"/>
              <a:ext cx="410547" cy="37322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CC8F3AB8-64D5-0BE3-47A4-5BBE25D94DDD}"/>
                </a:ext>
              </a:extLst>
            </p:cNvPr>
            <p:cNvSpPr/>
            <p:nvPr/>
          </p:nvSpPr>
          <p:spPr>
            <a:xfrm>
              <a:off x="624788" y="5359532"/>
              <a:ext cx="5743853" cy="413832"/>
            </a:xfrm>
            <a:prstGeom prst="roundRect">
              <a:avLst/>
            </a:prstGeom>
            <a:solidFill>
              <a:srgbClr val="F4787E"/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Сроки и места ознакомления с результатами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5638A52-0029-7E1E-CB43-DEB93CF9328C}"/>
                </a:ext>
              </a:extLst>
            </p:cNvPr>
            <p:cNvSpPr txBox="1"/>
            <p:nvPr/>
          </p:nvSpPr>
          <p:spPr>
            <a:xfrm>
              <a:off x="3771403" y="7227294"/>
              <a:ext cx="2844002" cy="1077218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lgDash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u="sng" dirty="0"/>
                <a:t>Результаты</a:t>
              </a:r>
              <a:r>
                <a:rPr lang="ru-RU" sz="1600" dirty="0"/>
                <a:t> объявят не позднее чем через 5 календарных дней со дня проведения экзамена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1EDE26D-4F70-7B49-CE2B-C9AAE103DA5E}"/>
              </a:ext>
            </a:extLst>
          </p:cNvPr>
          <p:cNvSpPr txBox="1"/>
          <p:nvPr/>
        </p:nvSpPr>
        <p:spPr>
          <a:xfrm>
            <a:off x="4003829" y="8393351"/>
            <a:ext cx="24790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Действует бессрочно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2D414B-6123-DBBE-5A44-1FBEA8FD91AB}"/>
              </a:ext>
            </a:extLst>
          </p:cNvPr>
          <p:cNvSpPr txBox="1"/>
          <p:nvPr/>
        </p:nvSpPr>
        <p:spPr>
          <a:xfrm>
            <a:off x="472816" y="3731743"/>
            <a:ext cx="5909606" cy="1303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ru-RU" sz="1600" b="1" dirty="0"/>
              <a:t>Необходимые документы: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Для всех: паспорт, СНИЛС.</a:t>
            </a:r>
          </a:p>
          <a:p>
            <a:pPr marL="285750" indent="-2857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Для обучающихся с ОВЗ: оригинал или заверенная копия рекомендаций ПМПК/справки МСЭ</a:t>
            </a:r>
          </a:p>
        </p:txBody>
      </p:sp>
    </p:spTree>
    <p:extLst>
      <p:ext uri="{BB962C8B-B14F-4D97-AF65-F5344CB8AC3E}">
        <p14:creationId xmlns:p14="http://schemas.microsoft.com/office/powerpoint/2010/main" val="293406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E6DCB403-5182-B661-6477-9F3BA2C79724}"/>
              </a:ext>
            </a:extLst>
          </p:cNvPr>
          <p:cNvGrpSpPr/>
          <p:nvPr/>
        </p:nvGrpSpPr>
        <p:grpSpPr>
          <a:xfrm>
            <a:off x="257451" y="270083"/>
            <a:ext cx="6246959" cy="9365834"/>
            <a:chOff x="257451" y="270083"/>
            <a:chExt cx="6246959" cy="936583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E7B01D3-4571-8176-D34A-3D564228B8E5}"/>
                </a:ext>
              </a:extLst>
            </p:cNvPr>
            <p:cNvSpPr txBox="1"/>
            <p:nvPr/>
          </p:nvSpPr>
          <p:spPr>
            <a:xfrm>
              <a:off x="557073" y="818305"/>
              <a:ext cx="5906277" cy="3774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2300"/>
                </a:lnSpc>
              </a:pPr>
              <a:r>
                <a:rPr lang="ru-RU" dirty="0"/>
                <a:t>КИМ итогового собеседования состоит из 4 заданий:</a:t>
              </a:r>
            </a:p>
          </p:txBody>
        </p:sp>
        <p:graphicFrame>
          <p:nvGraphicFramePr>
            <p:cNvPr id="9" name="Схема 8">
              <a:extLst>
                <a:ext uri="{FF2B5EF4-FFF2-40B4-BE49-F238E27FC236}">
                  <a16:creationId xmlns:a16="http://schemas.microsoft.com/office/drawing/2014/main" id="{E1351565-D7D4-41A8-CD3B-A39FC267256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808321709"/>
                </p:ext>
              </p:extLst>
            </p:nvPr>
          </p:nvGraphicFramePr>
          <p:xfrm>
            <a:off x="639192" y="1195781"/>
            <a:ext cx="5661734" cy="236526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aphicFrame>
          <p:nvGraphicFramePr>
            <p:cNvPr id="10" name="Схема 9">
              <a:extLst>
                <a:ext uri="{FF2B5EF4-FFF2-40B4-BE49-F238E27FC236}">
                  <a16:creationId xmlns:a16="http://schemas.microsoft.com/office/drawing/2014/main" id="{96B573F5-20D9-00BB-B856-DA943B28768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201098214"/>
                </p:ext>
              </p:extLst>
            </p:nvPr>
          </p:nvGraphicFramePr>
          <p:xfrm>
            <a:off x="257451" y="3164817"/>
            <a:ext cx="5628444" cy="253323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graphicFrame>
          <p:nvGraphicFramePr>
            <p:cNvPr id="11" name="Схема 10">
              <a:extLst>
                <a:ext uri="{FF2B5EF4-FFF2-40B4-BE49-F238E27FC236}">
                  <a16:creationId xmlns:a16="http://schemas.microsoft.com/office/drawing/2014/main" id="{1CFDB26A-20B6-B04C-E864-97965630297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59813442"/>
                </p:ext>
              </p:extLst>
            </p:nvPr>
          </p:nvGraphicFramePr>
          <p:xfrm>
            <a:off x="863760" y="5199341"/>
            <a:ext cx="5640650" cy="249309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graphicFrame>
          <p:nvGraphicFramePr>
            <p:cNvPr id="12" name="Схема 11">
              <a:extLst>
                <a:ext uri="{FF2B5EF4-FFF2-40B4-BE49-F238E27FC236}">
                  <a16:creationId xmlns:a16="http://schemas.microsoft.com/office/drawing/2014/main" id="{F0F24F62-8917-C955-7C20-A7E66F0529BA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873480115"/>
                </p:ext>
              </p:extLst>
            </p:nvPr>
          </p:nvGraphicFramePr>
          <p:xfrm>
            <a:off x="353590" y="7336341"/>
            <a:ext cx="5640650" cy="2299576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CBEDFE37-0059-199A-18B8-2BE38161A5E1}"/>
                </a:ext>
              </a:extLst>
            </p:cNvPr>
            <p:cNvSpPr/>
            <p:nvPr/>
          </p:nvSpPr>
          <p:spPr>
            <a:xfrm>
              <a:off x="557073" y="270083"/>
              <a:ext cx="5743853" cy="413832"/>
            </a:xfrm>
            <a:prstGeom prst="roundRect">
              <a:avLst/>
            </a:prstGeom>
            <a:solidFill>
              <a:srgbClr val="F4787E"/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Какие задания будут на экзамене?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438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E5C34B5-D644-561E-91FA-C4C9AE4727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597719"/>
              </p:ext>
            </p:extLst>
          </p:nvPr>
        </p:nvGraphicFramePr>
        <p:xfrm>
          <a:off x="252404" y="980271"/>
          <a:ext cx="6353192" cy="331578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176596">
                  <a:extLst>
                    <a:ext uri="{9D8B030D-6E8A-4147-A177-3AD203B41FA5}">
                      <a16:colId xmlns:a16="http://schemas.microsoft.com/office/drawing/2014/main" val="3938814513"/>
                    </a:ext>
                  </a:extLst>
                </a:gridCol>
                <a:gridCol w="3176596">
                  <a:extLst>
                    <a:ext uri="{9D8B030D-6E8A-4147-A177-3AD203B41FA5}">
                      <a16:colId xmlns:a16="http://schemas.microsoft.com/office/drawing/2014/main" val="3161894500"/>
                    </a:ext>
                  </a:extLst>
                </a:gridCol>
              </a:tblGrid>
              <a:tr h="5421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Экзаменатор-собеседник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Экзаменатор-эксперт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2171186"/>
                  </a:ext>
                </a:extLst>
              </a:tr>
              <a:tr h="154193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Педагог, который обладает коммуникативными навыками и грамотной речью.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Специализация педагога неважна.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Требования к опыту работы нет.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Задает наводящие вопросы, нет цели «завалить» участника.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Только учитель русского  языка и литературы.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Может оценивать походу ответа или после по аудиозаписи.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/>
                        <a:t>Не имеет права вмешиваться с дополнительными вопросами и исправлениями в ответ участника.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619344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FE878016-B1F6-5D47-7253-19679ACF6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056538"/>
              </p:ext>
            </p:extLst>
          </p:nvPr>
        </p:nvGraphicFramePr>
        <p:xfrm>
          <a:off x="1211428" y="5108547"/>
          <a:ext cx="4572000" cy="14097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2147176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38066209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/>
                        <a:t>Задание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Максимум 2 балла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5236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Задание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Максимум 5 баллов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852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Задание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Максимум 3 балла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040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Задание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Максимум 3 балла*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242760"/>
                  </a:ext>
                </a:extLst>
              </a:tr>
            </a:tbl>
          </a:graphicData>
        </a:graphic>
      </p:graphicFrame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92BE6115-129A-8E1D-F137-D5B1BE49B796}"/>
              </a:ext>
            </a:extLst>
          </p:cNvPr>
          <p:cNvGrpSpPr/>
          <p:nvPr/>
        </p:nvGrpSpPr>
        <p:grpSpPr>
          <a:xfrm>
            <a:off x="215893" y="362131"/>
            <a:ext cx="6389703" cy="9125672"/>
            <a:chOff x="215893" y="362131"/>
            <a:chExt cx="6389703" cy="9125672"/>
          </a:xfrm>
        </p:grpSpPr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6E253716-3A6E-7D64-BDEE-7F81E26C5BA9}"/>
                </a:ext>
              </a:extLst>
            </p:cNvPr>
            <p:cNvSpPr/>
            <p:nvPr/>
          </p:nvSpPr>
          <p:spPr>
            <a:xfrm>
              <a:off x="559293" y="362131"/>
              <a:ext cx="5743853" cy="413832"/>
            </a:xfrm>
            <a:prstGeom prst="roundRect">
              <a:avLst/>
            </a:prstGeom>
            <a:solidFill>
              <a:srgbClr val="F4787E"/>
            </a:solidFill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Кто проводит итоговое собеседование?</a:t>
              </a:r>
            </a:p>
          </p:txBody>
        </p:sp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499796DE-0509-977E-1C41-C996B08C03E6}"/>
                </a:ext>
              </a:extLst>
            </p:cNvPr>
            <p:cNvSpPr/>
            <p:nvPr/>
          </p:nvSpPr>
          <p:spPr>
            <a:xfrm>
              <a:off x="353724" y="4334293"/>
              <a:ext cx="857704" cy="736846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000" b="1" dirty="0"/>
                <a:t>20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C8AB9FC-C852-A4C4-18A6-0B67BEB495BD}"/>
                </a:ext>
              </a:extLst>
            </p:cNvPr>
            <p:cNvSpPr txBox="1"/>
            <p:nvPr/>
          </p:nvSpPr>
          <p:spPr>
            <a:xfrm>
              <a:off x="1302799" y="4518050"/>
              <a:ext cx="4252403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schemeClr val="bg1"/>
                  </a:solidFill>
                </a:rPr>
                <a:t>Баллов – максимум за собеседование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B1E334C-64C9-34EE-D0F2-5C8DDA59B562}"/>
                </a:ext>
              </a:extLst>
            </p:cNvPr>
            <p:cNvSpPr txBox="1"/>
            <p:nvPr/>
          </p:nvSpPr>
          <p:spPr>
            <a:xfrm>
              <a:off x="252405" y="7207947"/>
              <a:ext cx="6353191" cy="553998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lgDash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/>
                <a:t>4 дополнительных балла можно получить за правильную речь в заданиях 1 и 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8F6EB0-D12F-C2CB-7A02-BEE9F5AB3DE3}"/>
                </a:ext>
              </a:extLst>
            </p:cNvPr>
            <p:cNvSpPr txBox="1"/>
            <p:nvPr/>
          </p:nvSpPr>
          <p:spPr>
            <a:xfrm>
              <a:off x="215893" y="8030412"/>
              <a:ext cx="6353190" cy="553998"/>
            </a:xfrm>
            <a:prstGeom prst="rect">
              <a:avLst/>
            </a:prstGeom>
            <a:noFill/>
            <a:ln w="19050">
              <a:solidFill>
                <a:srgbClr val="C00000"/>
              </a:solidFill>
              <a:prstDash val="lgDashDot"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500" dirty="0"/>
                <a:t>4 дополнительных балла можно получить за правильную речь в заданиях 3 и 4</a:t>
              </a:r>
            </a:p>
          </p:txBody>
        </p:sp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C262751D-6B5A-ACAD-8CCD-BE97F2D79B25}"/>
                </a:ext>
              </a:extLst>
            </p:cNvPr>
            <p:cNvSpPr/>
            <p:nvPr/>
          </p:nvSpPr>
          <p:spPr>
            <a:xfrm>
              <a:off x="3281058" y="6608657"/>
              <a:ext cx="432739" cy="383825"/>
            </a:xfrm>
            <a:prstGeom prst="ellipse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3000" b="1" dirty="0"/>
                <a:t>+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8A6EAC-30B4-8877-3203-EC9E91BA4959}"/>
                </a:ext>
              </a:extLst>
            </p:cNvPr>
            <p:cNvSpPr txBox="1"/>
            <p:nvPr/>
          </p:nvSpPr>
          <p:spPr>
            <a:xfrm>
              <a:off x="1302799" y="8964583"/>
              <a:ext cx="4252403" cy="523220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chemeClr val="bg1"/>
                  </a:solidFill>
                </a:rPr>
                <a:t>Чтобы получить «зачет», нужно набрать 10 баллов из 20 возможных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DDC4361-8051-95CC-E9C6-0D5E1AF31918}"/>
              </a:ext>
            </a:extLst>
          </p:cNvPr>
          <p:cNvSpPr txBox="1"/>
          <p:nvPr/>
        </p:nvSpPr>
        <p:spPr>
          <a:xfrm>
            <a:off x="3906175" y="6569736"/>
            <a:ext cx="3024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* В 2026 г. увеличен балл за задание Диалог</a:t>
            </a:r>
          </a:p>
        </p:txBody>
      </p:sp>
    </p:spTree>
    <p:extLst>
      <p:ext uri="{BB962C8B-B14F-4D97-AF65-F5344CB8AC3E}">
        <p14:creationId xmlns:p14="http://schemas.microsoft.com/office/powerpoint/2010/main" val="399332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>
            <a:tint val="4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6A5BFE6F-03FD-16AA-1A8C-BB0838030F46}"/>
              </a:ext>
            </a:extLst>
          </p:cNvPr>
          <p:cNvGrpSpPr/>
          <p:nvPr/>
        </p:nvGrpSpPr>
        <p:grpSpPr>
          <a:xfrm>
            <a:off x="559294" y="798991"/>
            <a:ext cx="5299969" cy="8655728"/>
            <a:chOff x="417251" y="763480"/>
            <a:chExt cx="5299969" cy="8655728"/>
          </a:xfrm>
        </p:grpSpPr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id="{CA19B244-E44A-D904-9114-5818EC846F03}"/>
                </a:ext>
              </a:extLst>
            </p:cNvPr>
            <p:cNvGrpSpPr/>
            <p:nvPr/>
          </p:nvGrpSpPr>
          <p:grpSpPr>
            <a:xfrm>
              <a:off x="417251" y="763480"/>
              <a:ext cx="5299969" cy="8655728"/>
              <a:chOff x="417251" y="763480"/>
              <a:chExt cx="5299969" cy="8655728"/>
            </a:xfrm>
          </p:grpSpPr>
          <p:sp>
            <p:nvSpPr>
              <p:cNvPr id="4" name="Облачко с текстом: прямоугольное со скругленными углами 3">
                <a:extLst>
                  <a:ext uri="{FF2B5EF4-FFF2-40B4-BE49-F238E27FC236}">
                    <a16:creationId xmlns:a16="http://schemas.microsoft.com/office/drawing/2014/main" id="{F9656325-FFA6-A3B6-345F-23D5D35DF5AA}"/>
                  </a:ext>
                </a:extLst>
              </p:cNvPr>
              <p:cNvSpPr/>
              <p:nvPr/>
            </p:nvSpPr>
            <p:spPr>
              <a:xfrm flipH="1">
                <a:off x="417251" y="763480"/>
                <a:ext cx="5299969" cy="8655728"/>
              </a:xfrm>
              <a:prstGeom prst="wedgeRoundRectCallout">
                <a:avLst>
                  <a:gd name="adj1" fmla="val -63665"/>
                  <a:gd name="adj2" fmla="val 39613"/>
                  <a:gd name="adj3" fmla="val 16667"/>
                </a:avLst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pic>
            <p:nvPicPr>
              <p:cNvPr id="3" name="Рисунок 2">
                <a:extLst>
                  <a:ext uri="{FF2B5EF4-FFF2-40B4-BE49-F238E27FC236}">
                    <a16:creationId xmlns:a16="http://schemas.microsoft.com/office/drawing/2014/main" id="{D0D487E9-4EBD-ECB1-5B86-AB89EED695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 rot="16200000">
                <a:off x="1786631" y="6581312"/>
                <a:ext cx="2561208" cy="2561208"/>
              </a:xfrm>
              <a:prstGeom prst="flowChartConnector">
                <a:avLst/>
              </a:prstGeom>
            </p:spPr>
          </p:pic>
        </p:grp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8FB2514-B00C-413C-E14A-E5B4A7B8DC78}"/>
                </a:ext>
              </a:extLst>
            </p:cNvPr>
            <p:cNvSpPr txBox="1"/>
            <p:nvPr/>
          </p:nvSpPr>
          <p:spPr>
            <a:xfrm rot="16200000">
              <a:off x="379183" y="1779570"/>
              <a:ext cx="5308847" cy="3785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ru-RU" sz="2000" b="1" dirty="0"/>
                <a:t>Изучи демоверсию.</a:t>
              </a:r>
              <a:r>
                <a:rPr lang="ru-RU" sz="2000" dirty="0"/>
                <a:t> </a:t>
              </a:r>
            </a:p>
            <a:p>
              <a:pPr marL="342900" indent="-342900">
                <a:buAutoNum type="arabicPeriod"/>
              </a:pPr>
              <a:r>
                <a:rPr lang="ru-RU" sz="2000" b="1" dirty="0"/>
                <a:t>Занимайся регулярно. </a:t>
              </a:r>
              <a:r>
                <a:rPr lang="ru-RU" sz="2000" dirty="0"/>
                <a:t>Начать подготовку стоит уже в начале года, чтобы иметь в запасе время.</a:t>
              </a:r>
            </a:p>
            <a:p>
              <a:r>
                <a:rPr lang="ru-RU" sz="2000" b="1" dirty="0"/>
                <a:t>3. Работай по таймеру. </a:t>
              </a:r>
              <a:r>
                <a:rPr lang="ru-RU" sz="2000" dirty="0"/>
                <a:t>Учись составлять полные и развёрнутые ответы, соблюдая тайминг.</a:t>
              </a:r>
            </a:p>
            <a:p>
              <a:r>
                <a:rPr lang="ru-RU" sz="2000" b="1" dirty="0"/>
                <a:t>4. Записывай свои устные ответы на аудио. </a:t>
              </a:r>
              <a:r>
                <a:rPr lang="ru-RU" sz="2000" dirty="0"/>
                <a:t>Со стороны может казаться, что ответ идеален, но на аудио можно услышать речевые ошибки и неточности в произношении.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03327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512</Words>
  <Application>Microsoft Office PowerPoint</Application>
  <PresentationFormat>Лист A4 (210x297 мм)</PresentationFormat>
  <Paragraphs>94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365 ProPlus</dc:creator>
  <cp:lastModifiedBy>User</cp:lastModifiedBy>
  <cp:revision>19</cp:revision>
  <dcterms:created xsi:type="dcterms:W3CDTF">2024-11-09T02:31:11Z</dcterms:created>
  <dcterms:modified xsi:type="dcterms:W3CDTF">2025-11-19T23:38:54Z</dcterms:modified>
</cp:coreProperties>
</file>