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5998825" cy="15998825"/>
  <p:notesSz cx="15998825" cy="159988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39">
          <p15:clr>
            <a:srgbClr val="A4A3A4"/>
          </p15:clr>
        </p15:guide>
        <p15:guide id="2" pos="662">
          <p15:clr>
            <a:srgbClr val="A4A3A4"/>
          </p15:clr>
        </p15:guide>
        <p15:guide id="3" orient="horz" pos="92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3006" y="48"/>
      </p:cViewPr>
      <p:guideLst>
        <p:guide orient="horz" pos="639"/>
        <p:guide pos="662"/>
        <p:guide orient="horz" pos="92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00" cy="36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Group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 txBox="1">
            <a:spLocks noGrp="1"/>
          </p:cNvSpPr>
          <p:nvPr>
            <p:ph type="title"/>
          </p:nvPr>
        </p:nvSpPr>
        <p:spPr>
          <a:xfrm>
            <a:off x="1199912" y="2618328"/>
            <a:ext cx="13599002" cy="5569961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>
            <a:normAutofit/>
          </a:bodyPr>
          <a:lstStyle>
            <a:defPPr/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498"/>
              <a:buFont typeface="Verdana"/>
              <a:buNone/>
              <a:defRPr sz="1049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subTitle" idx="1"/>
          </p:nvPr>
        </p:nvSpPr>
        <p:spPr>
          <a:xfrm>
            <a:off x="1999852" y="8403088"/>
            <a:ext cx="11999119" cy="386267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normAutofit/>
          </a:bodyPr>
          <a:lstStyle>
            <a:defPPr/>
            <a:lvl1pPr lvl="0" algn="ctr">
              <a:lnSpc>
                <a:spcPct val="90000"/>
              </a:lnSpc>
              <a:spcBef>
                <a:spcPts val="1750"/>
              </a:spcBef>
              <a:spcAft>
                <a:spcPts val="0"/>
              </a:spcAft>
              <a:buClr>
                <a:schemeClr val="dk1"/>
              </a:buClr>
              <a:buSzPts val="4199"/>
              <a:buNone/>
              <a:defRPr sz="4199"/>
            </a:lvl1pPr>
            <a:lvl2pPr lvl="1" algn="ctr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3499"/>
              <a:buNone/>
              <a:defRPr sz="3499"/>
            </a:lvl2pPr>
            <a:lvl3pPr lvl="2" algn="ctr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3149"/>
              <a:buNone/>
              <a:defRPr sz="3149"/>
            </a:lvl3pPr>
            <a:lvl4pPr lvl="3" algn="ctr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4pPr>
            <a:lvl5pPr lvl="4" algn="ctr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5pPr>
            <a:lvl6pPr lvl="5" algn="ctr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6pPr>
            <a:lvl7pPr lvl="6" algn="ctr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7pPr>
            <a:lvl8pPr lvl="7" algn="ctr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8pPr>
            <a:lvl9pPr lvl="8" algn="ctr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dt" idx="10"/>
          </p:nvPr>
        </p:nvSpPr>
        <p:spPr>
          <a:xfrm>
            <a:off x="1099919" y="14828544"/>
            <a:ext cx="3599736" cy="85178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Autofit/>
          </a:bodyPr>
          <a:lstStyle>
            <a:defPPr/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ftr" idx="11"/>
          </p:nvPr>
        </p:nvSpPr>
        <p:spPr>
          <a:xfrm>
            <a:off x="5299611" y="14828544"/>
            <a:ext cx="5399602" cy="85178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Autofit/>
          </a:bodyPr>
          <a:lstStyle>
            <a:defPPr/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sldNum" idx="12"/>
          </p:nvPr>
        </p:nvSpPr>
        <p:spPr>
          <a:xfrm>
            <a:off x="11299170" y="14828544"/>
            <a:ext cx="3599736" cy="85178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Autofit/>
          </a:bodyPr>
          <a:lstStyle>
            <a:defPPr/>
            <a:lvl1pPr marL="0" lvl="0" indent="0" algn="r">
              <a:spcBef>
                <a:spcPts val="0"/>
              </a:spcBef>
              <a:buNone/>
            </a:lvl1pPr>
            <a:lvl2pPr marL="0" lvl="1" indent="0" algn="r">
              <a:spcBef>
                <a:spcPts val="0"/>
              </a:spcBef>
              <a:buNone/>
            </a:lvl2pPr>
            <a:lvl3pPr marL="0" lvl="2" indent="0" algn="r">
              <a:spcBef>
                <a:spcPts val="0"/>
              </a:spcBef>
              <a:buNone/>
            </a:lvl3pPr>
            <a:lvl4pPr marL="0" lvl="3" indent="0" algn="r">
              <a:spcBef>
                <a:spcPts val="0"/>
              </a:spcBef>
              <a:buNone/>
            </a:lvl4pPr>
            <a:lvl5pPr marL="0" lvl="4" indent="0" algn="r">
              <a:spcBef>
                <a:spcPts val="0"/>
              </a:spcBef>
              <a:buNone/>
            </a:lvl5pPr>
            <a:lvl6pPr marL="0" lvl="5" indent="0" algn="r">
              <a:spcBef>
                <a:spcPts val="0"/>
              </a:spcBef>
              <a:buNone/>
            </a:lvl6pPr>
            <a:lvl7pPr marL="0" lvl="6" indent="0" algn="r">
              <a:spcBef>
                <a:spcPts val="0"/>
              </a:spcBef>
              <a:buNone/>
            </a:lvl7pPr>
            <a:lvl8pPr marL="0" lvl="7" indent="0" algn="r">
              <a:spcBef>
                <a:spcPts val="0"/>
              </a:spcBef>
              <a:buNone/>
            </a:lvl8pPr>
            <a:lvl9pPr marL="0" lvl="8" indent="0" algn="r">
              <a:spcBef>
                <a:spcPts val="0"/>
              </a:spcBef>
              <a:buNone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</a:pPr>
            <a:fld id="{F9827A74-C9E7-4529-BC78-E161D04285B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>
            <a:off x="1099919" y="851793"/>
            <a:ext cx="13798987" cy="3092367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rmAutofit/>
          </a:bodyPr>
          <a:lstStyle>
            <a:defPPr/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xfrm>
            <a:off x="1099919" y="4258947"/>
            <a:ext cx="13798987" cy="10151107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normAutofit/>
          </a:bodyPr>
          <a:lstStyle>
            <a:defPPr/>
            <a:lvl1pPr marL="457200" lvl="0" indent="-342900" algn="l">
              <a:lnSpc>
                <a:spcPct val="90000"/>
              </a:lnSpc>
              <a:spcBef>
                <a:spcPts val="1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1pPr>
            <a:lvl2pPr marL="914400" lvl="1" indent="-3429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2pPr>
            <a:lvl3pPr marL="1371600" lvl="2" indent="-3429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3pPr>
            <a:lvl4pPr marL="1828800" lvl="3" indent="-3429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4pPr>
            <a:lvl5pPr marL="2286000" lvl="4" indent="-3429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5pPr>
            <a:lvl6pPr marL="2743200" lvl="5" indent="-3429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6pPr>
            <a:lvl7pPr marL="3200400" lvl="6" indent="-3429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7pPr>
            <a:lvl8pPr marL="3657600" lvl="7" indent="-3429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8pPr>
            <a:lvl9pPr marL="4114800" lvl="8" indent="-3429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dt" idx="10"/>
          </p:nvPr>
        </p:nvSpPr>
        <p:spPr>
          <a:xfrm>
            <a:off x="1099919" y="14828544"/>
            <a:ext cx="3599736" cy="85178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Autofit/>
          </a:bodyPr>
          <a:lstStyle>
            <a:defPPr/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ftr" idx="11"/>
          </p:nvPr>
        </p:nvSpPr>
        <p:spPr>
          <a:xfrm>
            <a:off x="5299611" y="14828544"/>
            <a:ext cx="5399602" cy="85178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Autofit/>
          </a:bodyPr>
          <a:lstStyle>
            <a:defPPr/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11299170" y="14828544"/>
            <a:ext cx="3599736" cy="85178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Autofit/>
          </a:bodyPr>
          <a:lstStyle>
            <a:defPPr/>
            <a:lvl1pPr marL="0" lvl="0" indent="0" algn="r">
              <a:spcBef>
                <a:spcPts val="0"/>
              </a:spcBef>
              <a:buNone/>
            </a:lvl1pPr>
            <a:lvl2pPr marL="0" lvl="1" indent="0" algn="r">
              <a:spcBef>
                <a:spcPts val="0"/>
              </a:spcBef>
              <a:buNone/>
            </a:lvl2pPr>
            <a:lvl3pPr marL="0" lvl="2" indent="0" algn="r">
              <a:spcBef>
                <a:spcPts val="0"/>
              </a:spcBef>
              <a:buNone/>
            </a:lvl3pPr>
            <a:lvl4pPr marL="0" lvl="3" indent="0" algn="r">
              <a:spcBef>
                <a:spcPts val="0"/>
              </a:spcBef>
              <a:buNone/>
            </a:lvl4pPr>
            <a:lvl5pPr marL="0" lvl="4" indent="0" algn="r">
              <a:spcBef>
                <a:spcPts val="0"/>
              </a:spcBef>
              <a:buNone/>
            </a:lvl5pPr>
            <a:lvl6pPr marL="0" lvl="5" indent="0" algn="r">
              <a:spcBef>
                <a:spcPts val="0"/>
              </a:spcBef>
              <a:buNone/>
            </a:lvl6pPr>
            <a:lvl7pPr marL="0" lvl="6" indent="0" algn="r">
              <a:spcBef>
                <a:spcPts val="0"/>
              </a:spcBef>
              <a:buNone/>
            </a:lvl7pPr>
            <a:lvl8pPr marL="0" lvl="7" indent="0" algn="r">
              <a:spcBef>
                <a:spcPts val="0"/>
              </a:spcBef>
              <a:buNone/>
            </a:lvl8pPr>
            <a:lvl9pPr marL="0" lvl="8" indent="0" algn="r">
              <a:spcBef>
                <a:spcPts val="0"/>
              </a:spcBef>
              <a:buNone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</a:pPr>
            <a:fld id="{A9F7457E-9B72-46C1-82EC-F7D28B2ADD4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Title and Subtitle">
    <p:spTree>
      <p:nvGrpSpPr>
        <p:cNvPr id="1" name="Group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1091587" y="3988600"/>
            <a:ext cx="13798987" cy="665506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>
            <a:normAutofit/>
          </a:bodyPr>
          <a:lstStyle>
            <a:defPPr/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498"/>
              <a:buFont typeface="Verdana"/>
              <a:buNone/>
              <a:defRPr sz="1049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body" idx="1"/>
          </p:nvPr>
        </p:nvSpPr>
        <p:spPr>
          <a:xfrm>
            <a:off x="1091587" y="10706626"/>
            <a:ext cx="13798987" cy="349974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normAutofit/>
          </a:bodyPr>
          <a:lstStyle>
            <a:defPPr/>
            <a:lvl1pPr marL="457200" lvl="0" indent="-228600" algn="l">
              <a:lnSpc>
                <a:spcPct val="90000"/>
              </a:lnSpc>
              <a:spcBef>
                <a:spcPts val="1750"/>
              </a:spcBef>
              <a:spcAft>
                <a:spcPts val="0"/>
              </a:spcAft>
              <a:buClr>
                <a:schemeClr val="dk1"/>
              </a:buClr>
              <a:buSzPts val="4199"/>
              <a:buNone/>
              <a:defRPr sz="4199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rgbClr val="888888"/>
              </a:buClr>
              <a:buSzPts val="3499"/>
              <a:buNone/>
              <a:defRPr sz="3499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rgbClr val="888888"/>
              </a:buClr>
              <a:buSzPts val="3149"/>
              <a:buNone/>
              <a:defRPr sz="3149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 sz="28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 sz="28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 sz="28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 sz="28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 sz="28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 sz="28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dt" idx="10"/>
          </p:nvPr>
        </p:nvSpPr>
        <p:spPr>
          <a:xfrm>
            <a:off x="1099919" y="14828544"/>
            <a:ext cx="3599736" cy="85178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Autofit/>
          </a:bodyPr>
          <a:lstStyle>
            <a:defPPr/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ftr" idx="11"/>
          </p:nvPr>
        </p:nvSpPr>
        <p:spPr>
          <a:xfrm>
            <a:off x="5299611" y="14828544"/>
            <a:ext cx="5399602" cy="85178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Autofit/>
          </a:bodyPr>
          <a:lstStyle>
            <a:defPPr/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sldNum" idx="12"/>
          </p:nvPr>
        </p:nvSpPr>
        <p:spPr>
          <a:xfrm>
            <a:off x="11299170" y="14828544"/>
            <a:ext cx="3599736" cy="85178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Autofit/>
          </a:bodyPr>
          <a:lstStyle>
            <a:defPPr/>
            <a:lvl1pPr marL="0" lvl="0" indent="0" algn="r">
              <a:spcBef>
                <a:spcPts val="0"/>
              </a:spcBef>
              <a:buNone/>
            </a:lvl1pPr>
            <a:lvl2pPr marL="0" lvl="1" indent="0" algn="r">
              <a:spcBef>
                <a:spcPts val="0"/>
              </a:spcBef>
              <a:buNone/>
            </a:lvl2pPr>
            <a:lvl3pPr marL="0" lvl="2" indent="0" algn="r">
              <a:spcBef>
                <a:spcPts val="0"/>
              </a:spcBef>
              <a:buNone/>
            </a:lvl3pPr>
            <a:lvl4pPr marL="0" lvl="3" indent="0" algn="r">
              <a:spcBef>
                <a:spcPts val="0"/>
              </a:spcBef>
              <a:buNone/>
            </a:lvl4pPr>
            <a:lvl5pPr marL="0" lvl="4" indent="0" algn="r">
              <a:spcBef>
                <a:spcPts val="0"/>
              </a:spcBef>
              <a:buNone/>
            </a:lvl5pPr>
            <a:lvl6pPr marL="0" lvl="5" indent="0" algn="r">
              <a:spcBef>
                <a:spcPts val="0"/>
              </a:spcBef>
              <a:buNone/>
            </a:lvl6pPr>
            <a:lvl7pPr marL="0" lvl="6" indent="0" algn="r">
              <a:spcBef>
                <a:spcPts val="0"/>
              </a:spcBef>
              <a:buNone/>
            </a:lvl7pPr>
            <a:lvl8pPr marL="0" lvl="7" indent="0" algn="r">
              <a:spcBef>
                <a:spcPts val="0"/>
              </a:spcBef>
              <a:buNone/>
            </a:lvl8pPr>
            <a:lvl9pPr marL="0" lvl="8" indent="0" algn="r">
              <a:spcBef>
                <a:spcPts val="0"/>
              </a:spcBef>
              <a:buNone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</a:pPr>
            <a:fld id="{7D1B0FC5-2406-423B-8B29-718CF4C7CF4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lide Title">
    <p:spTree>
      <p:nvGrpSpPr>
        <p:cNvPr id="1" name="Group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 txBox="1">
            <a:spLocks noGrp="1"/>
          </p:cNvSpPr>
          <p:nvPr>
            <p:ph type="title"/>
          </p:nvPr>
        </p:nvSpPr>
        <p:spPr>
          <a:xfrm>
            <a:off x="1099919" y="851793"/>
            <a:ext cx="13798987" cy="3092367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rmAutofit/>
          </a:bodyPr>
          <a:lstStyle>
            <a:defPPr/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dt" idx="10"/>
          </p:nvPr>
        </p:nvSpPr>
        <p:spPr>
          <a:xfrm>
            <a:off x="1099919" y="14828544"/>
            <a:ext cx="3599736" cy="85178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Autofit/>
          </a:bodyPr>
          <a:lstStyle>
            <a:defPPr/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ftr" idx="11"/>
          </p:nvPr>
        </p:nvSpPr>
        <p:spPr>
          <a:xfrm>
            <a:off x="5299611" y="14828544"/>
            <a:ext cx="5399602" cy="85178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Autofit/>
          </a:bodyPr>
          <a:lstStyle>
            <a:defPPr/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ldNum" idx="12"/>
          </p:nvPr>
        </p:nvSpPr>
        <p:spPr>
          <a:xfrm>
            <a:off x="11299170" y="14828544"/>
            <a:ext cx="3599736" cy="85178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Autofit/>
          </a:bodyPr>
          <a:lstStyle>
            <a:defPPr/>
            <a:lvl1pPr marL="0" lvl="0" indent="0" algn="r">
              <a:spcBef>
                <a:spcPts val="0"/>
              </a:spcBef>
              <a:buNone/>
            </a:lvl1pPr>
            <a:lvl2pPr marL="0" lvl="1" indent="0" algn="r">
              <a:spcBef>
                <a:spcPts val="0"/>
              </a:spcBef>
              <a:buNone/>
            </a:lvl2pPr>
            <a:lvl3pPr marL="0" lvl="2" indent="0" algn="r">
              <a:spcBef>
                <a:spcPts val="0"/>
              </a:spcBef>
              <a:buNone/>
            </a:lvl3pPr>
            <a:lvl4pPr marL="0" lvl="3" indent="0" algn="r">
              <a:spcBef>
                <a:spcPts val="0"/>
              </a:spcBef>
              <a:buNone/>
            </a:lvl4pPr>
            <a:lvl5pPr marL="0" lvl="4" indent="0" algn="r">
              <a:spcBef>
                <a:spcPts val="0"/>
              </a:spcBef>
              <a:buNone/>
            </a:lvl5pPr>
            <a:lvl6pPr marL="0" lvl="5" indent="0" algn="r">
              <a:spcBef>
                <a:spcPts val="0"/>
              </a:spcBef>
              <a:buNone/>
            </a:lvl6pPr>
            <a:lvl7pPr marL="0" lvl="6" indent="0" algn="r">
              <a:spcBef>
                <a:spcPts val="0"/>
              </a:spcBef>
              <a:buNone/>
            </a:lvl7pPr>
            <a:lvl8pPr marL="0" lvl="7" indent="0" algn="r">
              <a:spcBef>
                <a:spcPts val="0"/>
              </a:spcBef>
              <a:buNone/>
            </a:lvl8pPr>
            <a:lvl9pPr marL="0" lvl="8" indent="0" algn="r">
              <a:spcBef>
                <a:spcPts val="0"/>
              </a:spcBef>
              <a:buNone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</a:pPr>
            <a:fld id="{A37026F8-8F46-41EE-9211-4DBBF5146E5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itle and Two Columns">
    <p:spTree>
      <p:nvGrpSpPr>
        <p:cNvPr id="1" name="Group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 txBox="1">
            <a:spLocks noGrp="1"/>
          </p:cNvSpPr>
          <p:nvPr>
            <p:ph type="title"/>
          </p:nvPr>
        </p:nvSpPr>
        <p:spPr>
          <a:xfrm>
            <a:off x="1099919" y="851793"/>
            <a:ext cx="13798987" cy="3092367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rmAutofit/>
          </a:bodyPr>
          <a:lstStyle>
            <a:defPPr/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body" idx="1"/>
          </p:nvPr>
        </p:nvSpPr>
        <p:spPr>
          <a:xfrm>
            <a:off x="1099919" y="4258947"/>
            <a:ext cx="6799501" cy="10151107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normAutofit/>
          </a:bodyPr>
          <a:lstStyle>
            <a:defPPr/>
            <a:lvl1pPr marL="457200" lvl="0" indent="-342900" algn="l">
              <a:lnSpc>
                <a:spcPct val="90000"/>
              </a:lnSpc>
              <a:spcBef>
                <a:spcPts val="1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1pPr>
            <a:lvl2pPr marL="914400" lvl="1" indent="-3429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2pPr>
            <a:lvl3pPr marL="1371600" lvl="2" indent="-3429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3pPr>
            <a:lvl4pPr marL="1828800" lvl="3" indent="-3429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4pPr>
            <a:lvl5pPr marL="2286000" lvl="4" indent="-3429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5pPr>
            <a:lvl6pPr marL="2743200" lvl="5" indent="-3429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6pPr>
            <a:lvl7pPr marL="3200400" lvl="6" indent="-3429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7pPr>
            <a:lvl8pPr marL="3657600" lvl="7" indent="-3429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8pPr>
            <a:lvl9pPr marL="4114800" lvl="8" indent="-3429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body" idx="2"/>
          </p:nvPr>
        </p:nvSpPr>
        <p:spPr>
          <a:xfrm>
            <a:off x="8099405" y="4258947"/>
            <a:ext cx="6799501" cy="10151107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normAutofit/>
          </a:bodyPr>
          <a:lstStyle>
            <a:defPPr/>
            <a:lvl1pPr marL="457200" lvl="0" indent="-342900" algn="l">
              <a:lnSpc>
                <a:spcPct val="90000"/>
              </a:lnSpc>
              <a:spcBef>
                <a:spcPts val="1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1pPr>
            <a:lvl2pPr marL="914400" lvl="1" indent="-3429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2pPr>
            <a:lvl3pPr marL="1371600" lvl="2" indent="-3429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3pPr>
            <a:lvl4pPr marL="1828800" lvl="3" indent="-3429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4pPr>
            <a:lvl5pPr marL="2286000" lvl="4" indent="-3429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5pPr>
            <a:lvl6pPr marL="2743200" lvl="5" indent="-3429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6pPr>
            <a:lvl7pPr marL="3200400" lvl="6" indent="-3429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7pPr>
            <a:lvl8pPr marL="3657600" lvl="7" indent="-3429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8pPr>
            <a:lvl9pPr marL="4114800" lvl="8" indent="-3429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dt" idx="10"/>
          </p:nvPr>
        </p:nvSpPr>
        <p:spPr>
          <a:xfrm>
            <a:off x="1099919" y="14828544"/>
            <a:ext cx="3599736" cy="85178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Autofit/>
          </a:bodyPr>
          <a:lstStyle>
            <a:defPPr/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ftr" idx="11"/>
          </p:nvPr>
        </p:nvSpPr>
        <p:spPr>
          <a:xfrm>
            <a:off x="5299611" y="14828544"/>
            <a:ext cx="5399602" cy="85178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Autofit/>
          </a:bodyPr>
          <a:lstStyle>
            <a:defPPr/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xfrm>
            <a:off x="11299170" y="14828544"/>
            <a:ext cx="3599736" cy="85178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Autofit/>
          </a:bodyPr>
          <a:lstStyle>
            <a:defPPr/>
            <a:lvl1pPr marL="0" lvl="0" indent="0" algn="r">
              <a:spcBef>
                <a:spcPts val="0"/>
              </a:spcBef>
              <a:buNone/>
            </a:lvl1pPr>
            <a:lvl2pPr marL="0" lvl="1" indent="0" algn="r">
              <a:spcBef>
                <a:spcPts val="0"/>
              </a:spcBef>
              <a:buNone/>
            </a:lvl2pPr>
            <a:lvl3pPr marL="0" lvl="2" indent="0" algn="r">
              <a:spcBef>
                <a:spcPts val="0"/>
              </a:spcBef>
              <a:buNone/>
            </a:lvl3pPr>
            <a:lvl4pPr marL="0" lvl="3" indent="0" algn="r">
              <a:spcBef>
                <a:spcPts val="0"/>
              </a:spcBef>
              <a:buNone/>
            </a:lvl4pPr>
            <a:lvl5pPr marL="0" lvl="4" indent="0" algn="r">
              <a:spcBef>
                <a:spcPts val="0"/>
              </a:spcBef>
              <a:buNone/>
            </a:lvl5pPr>
            <a:lvl6pPr marL="0" lvl="5" indent="0" algn="r">
              <a:spcBef>
                <a:spcPts val="0"/>
              </a:spcBef>
              <a:buNone/>
            </a:lvl6pPr>
            <a:lvl7pPr marL="0" lvl="6" indent="0" algn="r">
              <a:spcBef>
                <a:spcPts val="0"/>
              </a:spcBef>
              <a:buNone/>
            </a:lvl7pPr>
            <a:lvl8pPr marL="0" lvl="7" indent="0" algn="r">
              <a:spcBef>
                <a:spcPts val="0"/>
              </a:spcBef>
              <a:buNone/>
            </a:lvl8pPr>
            <a:lvl9pPr marL="0" lvl="8" indent="0" algn="r">
              <a:spcBef>
                <a:spcPts val="0"/>
              </a:spcBef>
              <a:buNone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</a:pPr>
            <a:fld id="{28B956DB-F1CD-44EF-AA83-1EEF4A181EE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dt" idx="10"/>
          </p:nvPr>
        </p:nvSpPr>
        <p:spPr>
          <a:xfrm>
            <a:off x="1099919" y="14828544"/>
            <a:ext cx="3599736" cy="85178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Autofit/>
          </a:bodyPr>
          <a:lstStyle>
            <a:defPPr/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ftr" idx="11"/>
          </p:nvPr>
        </p:nvSpPr>
        <p:spPr>
          <a:xfrm>
            <a:off x="5299611" y="14828544"/>
            <a:ext cx="5399602" cy="85178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Autofit/>
          </a:bodyPr>
          <a:lstStyle>
            <a:defPPr/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sldNum" idx="12"/>
          </p:nvPr>
        </p:nvSpPr>
        <p:spPr>
          <a:xfrm>
            <a:off x="11299170" y="14828544"/>
            <a:ext cx="3599736" cy="85178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Autofit/>
          </a:bodyPr>
          <a:lstStyle>
            <a:defPPr/>
            <a:lvl1pPr marL="0" lvl="0" indent="0" algn="r">
              <a:spcBef>
                <a:spcPts val="0"/>
              </a:spcBef>
              <a:buNone/>
            </a:lvl1pPr>
            <a:lvl2pPr marL="0" lvl="1" indent="0" algn="r">
              <a:spcBef>
                <a:spcPts val="0"/>
              </a:spcBef>
              <a:buNone/>
            </a:lvl2pPr>
            <a:lvl3pPr marL="0" lvl="2" indent="0" algn="r">
              <a:spcBef>
                <a:spcPts val="0"/>
              </a:spcBef>
              <a:buNone/>
            </a:lvl3pPr>
            <a:lvl4pPr marL="0" lvl="3" indent="0" algn="r">
              <a:spcBef>
                <a:spcPts val="0"/>
              </a:spcBef>
              <a:buNone/>
            </a:lvl4pPr>
            <a:lvl5pPr marL="0" lvl="4" indent="0" algn="r">
              <a:spcBef>
                <a:spcPts val="0"/>
              </a:spcBef>
              <a:buNone/>
            </a:lvl5pPr>
            <a:lvl6pPr marL="0" lvl="5" indent="0" algn="r">
              <a:spcBef>
                <a:spcPts val="0"/>
              </a:spcBef>
              <a:buNone/>
            </a:lvl6pPr>
            <a:lvl7pPr marL="0" lvl="6" indent="0" algn="r">
              <a:spcBef>
                <a:spcPts val="0"/>
              </a:spcBef>
              <a:buNone/>
            </a:lvl7pPr>
            <a:lvl8pPr marL="0" lvl="7" indent="0" algn="r">
              <a:spcBef>
                <a:spcPts val="0"/>
              </a:spcBef>
              <a:buNone/>
            </a:lvl8pPr>
            <a:lvl9pPr marL="0" lvl="8" indent="0" algn="r">
              <a:spcBef>
                <a:spcPts val="0"/>
              </a:spcBef>
              <a:buNone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</a:pPr>
            <a:fld id="{637CC618-914E-4625-A7FF-F7FA3516D422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Group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1102003" y="851793"/>
            <a:ext cx="13798987" cy="3092367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rmAutofit/>
          </a:bodyPr>
          <a:lstStyle>
            <a:defPPr/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1"/>
          </p:nvPr>
        </p:nvSpPr>
        <p:spPr>
          <a:xfrm>
            <a:off x="1102005" y="3921935"/>
            <a:ext cx="6768252" cy="192208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>
            <a:normAutofit/>
          </a:bodyPr>
          <a:lstStyle>
            <a:defPPr/>
            <a:lvl1pPr marL="457200" lvl="0" indent="-228600" algn="l">
              <a:lnSpc>
                <a:spcPct val="90000"/>
              </a:lnSpc>
              <a:spcBef>
                <a:spcPts val="1750"/>
              </a:spcBef>
              <a:spcAft>
                <a:spcPts val="0"/>
              </a:spcAft>
              <a:buClr>
                <a:schemeClr val="dk1"/>
              </a:buClr>
              <a:buSzPts val="4199"/>
              <a:buNone/>
              <a:defRPr sz="4199" b="1"/>
            </a:lvl1pPr>
            <a:lvl2pPr marL="914400" lvl="1" indent="-2286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3499"/>
              <a:buNone/>
              <a:defRPr sz="3499" b="1"/>
            </a:lvl2pPr>
            <a:lvl3pPr marL="1371600" lvl="2" indent="-2286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3149"/>
              <a:buNone/>
              <a:defRPr sz="3149" b="1"/>
            </a:lvl3pPr>
            <a:lvl4pPr marL="1828800" lvl="3" indent="-2286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/>
            </a:lvl4pPr>
            <a:lvl5pPr marL="2286000" lvl="4" indent="-2286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/>
            </a:lvl5pPr>
            <a:lvl6pPr marL="2743200" lvl="5" indent="-2286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/>
            </a:lvl6pPr>
            <a:lvl7pPr marL="3200400" lvl="6" indent="-2286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/>
            </a:lvl7pPr>
            <a:lvl8pPr marL="3657600" lvl="7" indent="-2286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/>
            </a:lvl8pPr>
            <a:lvl9pPr marL="4114800" lvl="8" indent="-2286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/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body" idx="2"/>
          </p:nvPr>
        </p:nvSpPr>
        <p:spPr>
          <a:xfrm>
            <a:off x="1102005" y="5844015"/>
            <a:ext cx="6768252" cy="859566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normAutofit/>
          </a:bodyPr>
          <a:lstStyle>
            <a:defPPr/>
            <a:lvl1pPr marL="457200" lvl="0" indent="-342900" algn="l">
              <a:lnSpc>
                <a:spcPct val="90000"/>
              </a:lnSpc>
              <a:spcBef>
                <a:spcPts val="1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1pPr>
            <a:lvl2pPr marL="914400" lvl="1" indent="-3429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2pPr>
            <a:lvl3pPr marL="1371600" lvl="2" indent="-3429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3pPr>
            <a:lvl4pPr marL="1828800" lvl="3" indent="-3429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4pPr>
            <a:lvl5pPr marL="2286000" lvl="4" indent="-3429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5pPr>
            <a:lvl6pPr marL="2743200" lvl="5" indent="-3429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6pPr>
            <a:lvl7pPr marL="3200400" lvl="6" indent="-3429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7pPr>
            <a:lvl8pPr marL="3657600" lvl="7" indent="-3429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8pPr>
            <a:lvl9pPr marL="4114800" lvl="8" indent="-3429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3"/>
          </p:nvPr>
        </p:nvSpPr>
        <p:spPr>
          <a:xfrm>
            <a:off x="8099405" y="3921935"/>
            <a:ext cx="6801584" cy="192208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>
            <a:normAutofit/>
          </a:bodyPr>
          <a:lstStyle>
            <a:defPPr/>
            <a:lvl1pPr marL="457200" lvl="0" indent="-228600" algn="l">
              <a:lnSpc>
                <a:spcPct val="90000"/>
              </a:lnSpc>
              <a:spcBef>
                <a:spcPts val="1750"/>
              </a:spcBef>
              <a:spcAft>
                <a:spcPts val="0"/>
              </a:spcAft>
              <a:buClr>
                <a:schemeClr val="dk1"/>
              </a:buClr>
              <a:buSzPts val="4199"/>
              <a:buNone/>
              <a:defRPr sz="4199" b="1"/>
            </a:lvl1pPr>
            <a:lvl2pPr marL="914400" lvl="1" indent="-2286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3499"/>
              <a:buNone/>
              <a:defRPr sz="3499" b="1"/>
            </a:lvl2pPr>
            <a:lvl3pPr marL="1371600" lvl="2" indent="-2286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3149"/>
              <a:buNone/>
              <a:defRPr sz="3149" b="1"/>
            </a:lvl3pPr>
            <a:lvl4pPr marL="1828800" lvl="3" indent="-2286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/>
            </a:lvl4pPr>
            <a:lvl5pPr marL="2286000" lvl="4" indent="-2286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/>
            </a:lvl5pPr>
            <a:lvl6pPr marL="2743200" lvl="5" indent="-2286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/>
            </a:lvl6pPr>
            <a:lvl7pPr marL="3200400" lvl="6" indent="-2286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/>
            </a:lvl7pPr>
            <a:lvl8pPr marL="3657600" lvl="7" indent="-2286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/>
            </a:lvl8pPr>
            <a:lvl9pPr marL="4114800" lvl="8" indent="-2286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1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4"/>
          </p:nvPr>
        </p:nvSpPr>
        <p:spPr>
          <a:xfrm>
            <a:off x="8099405" y="5844015"/>
            <a:ext cx="6801584" cy="859566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normAutofit/>
          </a:bodyPr>
          <a:lstStyle>
            <a:defPPr/>
            <a:lvl1pPr marL="457200" lvl="0" indent="-342900" algn="l">
              <a:lnSpc>
                <a:spcPct val="90000"/>
              </a:lnSpc>
              <a:spcBef>
                <a:spcPts val="1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1pPr>
            <a:lvl2pPr marL="914400" lvl="1" indent="-3429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2pPr>
            <a:lvl3pPr marL="1371600" lvl="2" indent="-3429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3pPr>
            <a:lvl4pPr marL="1828800" lvl="3" indent="-3429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4pPr>
            <a:lvl5pPr marL="2286000" lvl="4" indent="-3429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5pPr>
            <a:lvl6pPr marL="2743200" lvl="5" indent="-3429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6pPr>
            <a:lvl7pPr marL="3200400" lvl="6" indent="-3429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7pPr>
            <a:lvl8pPr marL="3657600" lvl="7" indent="-3429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8pPr>
            <a:lvl9pPr marL="4114800" lvl="8" indent="-3429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dt" idx="10"/>
          </p:nvPr>
        </p:nvSpPr>
        <p:spPr>
          <a:xfrm>
            <a:off x="1099919" y="14828544"/>
            <a:ext cx="3599736" cy="85178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Autofit/>
          </a:bodyPr>
          <a:lstStyle>
            <a:defPPr/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ftr" idx="11"/>
          </p:nvPr>
        </p:nvSpPr>
        <p:spPr>
          <a:xfrm>
            <a:off x="5299611" y="14828544"/>
            <a:ext cx="5399602" cy="85178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Autofit/>
          </a:bodyPr>
          <a:lstStyle>
            <a:defPPr/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sldNum" idx="12"/>
          </p:nvPr>
        </p:nvSpPr>
        <p:spPr>
          <a:xfrm>
            <a:off x="11299170" y="14828544"/>
            <a:ext cx="3599736" cy="85178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Autofit/>
          </a:bodyPr>
          <a:lstStyle>
            <a:defPPr/>
            <a:lvl1pPr marL="0" lvl="0" indent="0" algn="r">
              <a:spcBef>
                <a:spcPts val="0"/>
              </a:spcBef>
              <a:buNone/>
            </a:lvl1pPr>
            <a:lvl2pPr marL="0" lvl="1" indent="0" algn="r">
              <a:spcBef>
                <a:spcPts val="0"/>
              </a:spcBef>
              <a:buNone/>
            </a:lvl2pPr>
            <a:lvl3pPr marL="0" lvl="2" indent="0" algn="r">
              <a:spcBef>
                <a:spcPts val="0"/>
              </a:spcBef>
              <a:buNone/>
            </a:lvl3pPr>
            <a:lvl4pPr marL="0" lvl="3" indent="0" algn="r">
              <a:spcBef>
                <a:spcPts val="0"/>
              </a:spcBef>
              <a:buNone/>
            </a:lvl4pPr>
            <a:lvl5pPr marL="0" lvl="4" indent="0" algn="r">
              <a:spcBef>
                <a:spcPts val="0"/>
              </a:spcBef>
              <a:buNone/>
            </a:lvl5pPr>
            <a:lvl6pPr marL="0" lvl="5" indent="0" algn="r">
              <a:spcBef>
                <a:spcPts val="0"/>
              </a:spcBef>
              <a:buNone/>
            </a:lvl6pPr>
            <a:lvl7pPr marL="0" lvl="6" indent="0" algn="r">
              <a:spcBef>
                <a:spcPts val="0"/>
              </a:spcBef>
              <a:buNone/>
            </a:lvl7pPr>
            <a:lvl8pPr marL="0" lvl="7" indent="0" algn="r">
              <a:spcBef>
                <a:spcPts val="0"/>
              </a:spcBef>
              <a:buNone/>
            </a:lvl8pPr>
            <a:lvl9pPr marL="0" lvl="8" indent="0" algn="r">
              <a:spcBef>
                <a:spcPts val="0"/>
              </a:spcBef>
              <a:buNone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</a:pPr>
            <a:fld id="{25A1D455-D81C-45A6-8228-F10A47C004DA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Title, Text and Object">
    <p:spTree>
      <p:nvGrpSpPr>
        <p:cNvPr id="1" name="Group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 txBox="1">
            <a:spLocks noGrp="1"/>
          </p:cNvSpPr>
          <p:nvPr>
            <p:ph type="title"/>
          </p:nvPr>
        </p:nvSpPr>
        <p:spPr>
          <a:xfrm>
            <a:off x="1102003" y="1066588"/>
            <a:ext cx="5160037" cy="3733059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>
            <a:normAutofit/>
          </a:bodyPr>
          <a:lstStyle>
            <a:defPPr/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99"/>
              <a:buFont typeface="Verdana"/>
              <a:buNone/>
              <a:defRPr sz="55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body" idx="1"/>
          </p:nvPr>
        </p:nvSpPr>
        <p:spPr>
          <a:xfrm>
            <a:off x="6801585" y="2303538"/>
            <a:ext cx="8099405" cy="11369534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normAutofit/>
          </a:bodyPr>
          <a:lstStyle>
            <a:defPPr/>
            <a:lvl1pPr marL="457200" lvl="0" indent="-584136" algn="l">
              <a:lnSpc>
                <a:spcPct val="90000"/>
              </a:lnSpc>
              <a:spcBef>
                <a:spcPts val="1750"/>
              </a:spcBef>
              <a:spcAft>
                <a:spcPts val="0"/>
              </a:spcAft>
              <a:buClr>
                <a:schemeClr val="dk1"/>
              </a:buClr>
              <a:buSzPts val="5599"/>
              <a:buChar char="•"/>
              <a:defRPr sz="5599"/>
            </a:lvl1pPr>
            <a:lvl2pPr marL="914400" lvl="1" indent="-539686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4899"/>
              <a:buChar char="•"/>
              <a:defRPr sz="4899"/>
            </a:lvl2pPr>
            <a:lvl3pPr marL="1371600" lvl="2" indent="-495236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4199"/>
              <a:buChar char="•"/>
              <a:defRPr sz="4199"/>
            </a:lvl3pPr>
            <a:lvl4pPr marL="1828800" lvl="3" indent="-450786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3499"/>
              <a:buChar char="•"/>
              <a:defRPr sz="3499"/>
            </a:lvl4pPr>
            <a:lvl5pPr marL="2286000" lvl="4" indent="-450786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3499"/>
              <a:buChar char="•"/>
              <a:defRPr sz="3499"/>
            </a:lvl5pPr>
            <a:lvl6pPr marL="2743200" lvl="5" indent="-450786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3499"/>
              <a:buChar char="•"/>
              <a:defRPr sz="3499"/>
            </a:lvl6pPr>
            <a:lvl7pPr marL="3200400" lvl="6" indent="-450786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3499"/>
              <a:buChar char="•"/>
              <a:defRPr sz="3499"/>
            </a:lvl7pPr>
            <a:lvl8pPr marL="3657600" lvl="7" indent="-450786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3499"/>
              <a:buChar char="•"/>
              <a:defRPr sz="3499"/>
            </a:lvl8pPr>
            <a:lvl9pPr marL="4114800" lvl="8" indent="-450786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3499"/>
              <a:buChar char="•"/>
              <a:defRPr sz="3499"/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body" idx="2"/>
          </p:nvPr>
        </p:nvSpPr>
        <p:spPr>
          <a:xfrm>
            <a:off x="1102003" y="4799647"/>
            <a:ext cx="5160037" cy="8891941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normAutofit/>
          </a:bodyPr>
          <a:lstStyle>
            <a:defPPr/>
            <a:lvl1pPr marL="457200" lvl="0" indent="-228600" algn="l">
              <a:lnSpc>
                <a:spcPct val="90000"/>
              </a:lnSpc>
              <a:spcBef>
                <a:spcPts val="17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marL="914400" lvl="1" indent="-2286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2450"/>
              <a:buNone/>
              <a:defRPr sz="2450"/>
            </a:lvl2pPr>
            <a:lvl3pPr marL="1371600" lvl="2" indent="-2286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/>
            </a:lvl3pPr>
            <a:lvl4pPr marL="1828800" lvl="3" indent="-2286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1750"/>
              <a:buNone/>
              <a:defRPr sz="1750"/>
            </a:lvl4pPr>
            <a:lvl5pPr marL="2286000" lvl="4" indent="-2286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1750"/>
              <a:buNone/>
              <a:defRPr sz="1750"/>
            </a:lvl5pPr>
            <a:lvl6pPr marL="2743200" lvl="5" indent="-2286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1750"/>
              <a:buNone/>
              <a:defRPr sz="1750"/>
            </a:lvl6pPr>
            <a:lvl7pPr marL="3200400" lvl="6" indent="-2286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1750"/>
              <a:buNone/>
              <a:defRPr sz="1750"/>
            </a:lvl7pPr>
            <a:lvl8pPr marL="3657600" lvl="7" indent="-2286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1750"/>
              <a:buNone/>
              <a:defRPr sz="1750"/>
            </a:lvl8pPr>
            <a:lvl9pPr marL="4114800" lvl="8" indent="-2286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1750"/>
              <a:buNone/>
              <a:defRPr sz="1750"/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dt" idx="10"/>
          </p:nvPr>
        </p:nvSpPr>
        <p:spPr>
          <a:xfrm>
            <a:off x="1099919" y="14828544"/>
            <a:ext cx="3599736" cy="85178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Autofit/>
          </a:bodyPr>
          <a:lstStyle>
            <a:defPPr/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ftr" idx="11"/>
          </p:nvPr>
        </p:nvSpPr>
        <p:spPr>
          <a:xfrm>
            <a:off x="5299611" y="14828544"/>
            <a:ext cx="5399602" cy="85178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Autofit/>
          </a:bodyPr>
          <a:lstStyle>
            <a:defPPr/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sldNum" idx="12"/>
          </p:nvPr>
        </p:nvSpPr>
        <p:spPr>
          <a:xfrm>
            <a:off x="11299170" y="14828544"/>
            <a:ext cx="3599736" cy="85178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Autofit/>
          </a:bodyPr>
          <a:lstStyle>
            <a:defPPr/>
            <a:lvl1pPr marL="0" lvl="0" indent="0" algn="r">
              <a:spcBef>
                <a:spcPts val="0"/>
              </a:spcBef>
              <a:buNone/>
            </a:lvl1pPr>
            <a:lvl2pPr marL="0" lvl="1" indent="0" algn="r">
              <a:spcBef>
                <a:spcPts val="0"/>
              </a:spcBef>
              <a:buNone/>
            </a:lvl2pPr>
            <a:lvl3pPr marL="0" lvl="2" indent="0" algn="r">
              <a:spcBef>
                <a:spcPts val="0"/>
              </a:spcBef>
              <a:buNone/>
            </a:lvl3pPr>
            <a:lvl4pPr marL="0" lvl="3" indent="0" algn="r">
              <a:spcBef>
                <a:spcPts val="0"/>
              </a:spcBef>
              <a:buNone/>
            </a:lvl4pPr>
            <a:lvl5pPr marL="0" lvl="4" indent="0" algn="r">
              <a:spcBef>
                <a:spcPts val="0"/>
              </a:spcBef>
              <a:buNone/>
            </a:lvl5pPr>
            <a:lvl6pPr marL="0" lvl="5" indent="0" algn="r">
              <a:spcBef>
                <a:spcPts val="0"/>
              </a:spcBef>
              <a:buNone/>
            </a:lvl6pPr>
            <a:lvl7pPr marL="0" lvl="6" indent="0" algn="r">
              <a:spcBef>
                <a:spcPts val="0"/>
              </a:spcBef>
              <a:buNone/>
            </a:lvl7pPr>
            <a:lvl8pPr marL="0" lvl="7" indent="0" algn="r">
              <a:spcBef>
                <a:spcPts val="0"/>
              </a:spcBef>
              <a:buNone/>
            </a:lvl8pPr>
            <a:lvl9pPr marL="0" lvl="8" indent="0" algn="r">
              <a:spcBef>
                <a:spcPts val="0"/>
              </a:spcBef>
              <a:buNone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</a:pPr>
            <a:fld id="{29D76346-050A-482A-BF24-DFDF95AE89E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Title and Picture">
    <p:spTree>
      <p:nvGrpSpPr>
        <p:cNvPr id="1" name="Group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1102003" y="1066588"/>
            <a:ext cx="5160037" cy="3733059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>
            <a:normAutofit/>
          </a:bodyPr>
          <a:lstStyle>
            <a:defPPr/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99"/>
              <a:buFont typeface="Verdana"/>
              <a:buNone/>
              <a:defRPr sz="55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2"/>
          </p:nvPr>
        </p:nvSpPr>
        <p:spPr>
          <a:xfrm>
            <a:off x="6801585" y="2303538"/>
            <a:ext cx="8099405" cy="11369534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normAutofit/>
          </a:bodyPr>
          <a:lstStyle>
            <a:defPPr/>
            <a:lvl1pPr marR="0" lvl="0" algn="l">
              <a:lnSpc>
                <a:spcPct val="90000"/>
              </a:lnSpc>
              <a:spcBef>
                <a:spcPts val="1750"/>
              </a:spcBef>
              <a:spcAft>
                <a:spcPts val="0"/>
              </a:spcAft>
              <a:buClr>
                <a:schemeClr val="dk1"/>
              </a:buClr>
              <a:buSzPts val="5599"/>
              <a:buFont typeface="Arial"/>
              <a:buNone/>
              <a:defRPr sz="5599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</a:defRPr>
            </a:lvl1pPr>
            <a:lvl2pPr marR="0" lvl="1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4899"/>
              <a:buFont typeface="Arial"/>
              <a:buNone/>
              <a:defRPr sz="4899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</a:defRPr>
            </a:lvl2pPr>
            <a:lvl3pPr marR="0" lvl="2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4199"/>
              <a:buFont typeface="Arial"/>
              <a:buNone/>
              <a:defRPr sz="4199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</a:defRPr>
            </a:lvl3pPr>
            <a:lvl4pPr marR="0" lvl="3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3499"/>
              <a:buFont typeface="Arial"/>
              <a:buNone/>
              <a:defRPr sz="3499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</a:defRPr>
            </a:lvl4pPr>
            <a:lvl5pPr marR="0" lvl="4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3499"/>
              <a:buFont typeface="Arial"/>
              <a:buNone/>
              <a:defRPr sz="3499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</a:defRPr>
            </a:lvl5pPr>
            <a:lvl6pPr marR="0" lvl="5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3499"/>
              <a:buFont typeface="Arial"/>
              <a:buNone/>
              <a:defRPr sz="3499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</a:defRPr>
            </a:lvl6pPr>
            <a:lvl7pPr marR="0" lvl="6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3499"/>
              <a:buFont typeface="Arial"/>
              <a:buNone/>
              <a:defRPr sz="3499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</a:defRPr>
            </a:lvl7pPr>
            <a:lvl8pPr marR="0" lvl="7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3499"/>
              <a:buFont typeface="Arial"/>
              <a:buNone/>
              <a:defRPr sz="3499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</a:defRPr>
            </a:lvl8pPr>
            <a:lvl9pPr marR="0" lvl="8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3499"/>
              <a:buFont typeface="Arial"/>
              <a:buNone/>
              <a:defRPr sz="3499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1"/>
          </p:nvPr>
        </p:nvSpPr>
        <p:spPr>
          <a:xfrm>
            <a:off x="1102003" y="4799647"/>
            <a:ext cx="5160037" cy="8891941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normAutofit/>
          </a:bodyPr>
          <a:lstStyle>
            <a:defPPr/>
            <a:lvl1pPr marL="457200" lvl="0" indent="-228600" algn="l">
              <a:lnSpc>
                <a:spcPct val="90000"/>
              </a:lnSpc>
              <a:spcBef>
                <a:spcPts val="175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marL="914400" lvl="1" indent="-2286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2450"/>
              <a:buNone/>
              <a:defRPr sz="2450"/>
            </a:lvl2pPr>
            <a:lvl3pPr marL="1371600" lvl="2" indent="-2286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/>
            </a:lvl3pPr>
            <a:lvl4pPr marL="1828800" lvl="3" indent="-2286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1750"/>
              <a:buNone/>
              <a:defRPr sz="1750"/>
            </a:lvl4pPr>
            <a:lvl5pPr marL="2286000" lvl="4" indent="-2286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1750"/>
              <a:buNone/>
              <a:defRPr sz="1750"/>
            </a:lvl5pPr>
            <a:lvl6pPr marL="2743200" lvl="5" indent="-2286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1750"/>
              <a:buNone/>
              <a:defRPr sz="1750"/>
            </a:lvl6pPr>
            <a:lvl7pPr marL="3200400" lvl="6" indent="-2286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1750"/>
              <a:buNone/>
              <a:defRPr sz="1750"/>
            </a:lvl7pPr>
            <a:lvl8pPr marL="3657600" lvl="7" indent="-2286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1750"/>
              <a:buNone/>
              <a:defRPr sz="1750"/>
            </a:lvl8pPr>
            <a:lvl9pPr marL="4114800" lvl="8" indent="-2286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1750"/>
              <a:buNone/>
              <a:defRPr sz="1750"/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dt" idx="10"/>
          </p:nvPr>
        </p:nvSpPr>
        <p:spPr>
          <a:xfrm>
            <a:off x="1099919" y="14828544"/>
            <a:ext cx="3599736" cy="85178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Autofit/>
          </a:bodyPr>
          <a:lstStyle>
            <a:defPPr/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ftr" idx="11"/>
          </p:nvPr>
        </p:nvSpPr>
        <p:spPr>
          <a:xfrm>
            <a:off x="5299611" y="14828544"/>
            <a:ext cx="5399602" cy="85178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Autofit/>
          </a:bodyPr>
          <a:lstStyle>
            <a:defPPr/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sldNum" idx="12"/>
          </p:nvPr>
        </p:nvSpPr>
        <p:spPr>
          <a:xfrm>
            <a:off x="11299170" y="14828544"/>
            <a:ext cx="3599736" cy="85178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Autofit/>
          </a:bodyPr>
          <a:lstStyle>
            <a:defPPr/>
            <a:lvl1pPr marL="0" lvl="0" indent="0" algn="r">
              <a:spcBef>
                <a:spcPts val="0"/>
              </a:spcBef>
              <a:buNone/>
            </a:lvl1pPr>
            <a:lvl2pPr marL="0" lvl="1" indent="0" algn="r">
              <a:spcBef>
                <a:spcPts val="0"/>
              </a:spcBef>
              <a:buNone/>
            </a:lvl2pPr>
            <a:lvl3pPr marL="0" lvl="2" indent="0" algn="r">
              <a:spcBef>
                <a:spcPts val="0"/>
              </a:spcBef>
              <a:buNone/>
            </a:lvl3pPr>
            <a:lvl4pPr marL="0" lvl="3" indent="0" algn="r">
              <a:spcBef>
                <a:spcPts val="0"/>
              </a:spcBef>
              <a:buNone/>
            </a:lvl4pPr>
            <a:lvl5pPr marL="0" lvl="4" indent="0" algn="r">
              <a:spcBef>
                <a:spcPts val="0"/>
              </a:spcBef>
              <a:buNone/>
            </a:lvl5pPr>
            <a:lvl6pPr marL="0" lvl="5" indent="0" algn="r">
              <a:spcBef>
                <a:spcPts val="0"/>
              </a:spcBef>
              <a:buNone/>
            </a:lvl6pPr>
            <a:lvl7pPr marL="0" lvl="6" indent="0" algn="r">
              <a:spcBef>
                <a:spcPts val="0"/>
              </a:spcBef>
              <a:buNone/>
            </a:lvl7pPr>
            <a:lvl8pPr marL="0" lvl="7" indent="0" algn="r">
              <a:spcBef>
                <a:spcPts val="0"/>
              </a:spcBef>
              <a:buNone/>
            </a:lvl8pPr>
            <a:lvl9pPr marL="0" lvl="8" indent="0" algn="r">
              <a:spcBef>
                <a:spcPts val="0"/>
              </a:spcBef>
              <a:buNone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</a:pPr>
            <a:fld id="{9F415D3B-553B-4AAA-A27D-C43275E8C7C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Group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 txBox="1">
            <a:spLocks noGrp="1"/>
          </p:cNvSpPr>
          <p:nvPr>
            <p:ph type="title"/>
          </p:nvPr>
        </p:nvSpPr>
        <p:spPr>
          <a:xfrm>
            <a:off x="1099919" y="851793"/>
            <a:ext cx="13798987" cy="3092367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rmAutofit/>
          </a:bodyPr>
          <a:lstStyle>
            <a:defPPr/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1"/>
          </p:nvPr>
        </p:nvSpPr>
        <p:spPr>
          <a:xfrm rot="5400000">
            <a:off x="2923859" y="2435007"/>
            <a:ext cx="10151108" cy="13798987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normAutofit/>
          </a:bodyPr>
          <a:lstStyle>
            <a:defPPr/>
            <a:lvl1pPr marL="457200" lvl="0" indent="-342900" algn="l">
              <a:lnSpc>
                <a:spcPct val="90000"/>
              </a:lnSpc>
              <a:spcBef>
                <a:spcPts val="1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1pPr>
            <a:lvl2pPr marL="914400" lvl="1" indent="-3429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2pPr>
            <a:lvl3pPr marL="1371600" lvl="2" indent="-3429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3pPr>
            <a:lvl4pPr marL="1828800" lvl="3" indent="-3429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4pPr>
            <a:lvl5pPr marL="2286000" lvl="4" indent="-3429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5pPr>
            <a:lvl6pPr marL="2743200" lvl="5" indent="-3429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6pPr>
            <a:lvl7pPr marL="3200400" lvl="6" indent="-3429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7pPr>
            <a:lvl8pPr marL="3657600" lvl="7" indent="-3429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8pPr>
            <a:lvl9pPr marL="4114800" lvl="8" indent="-3429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dt" idx="10"/>
          </p:nvPr>
        </p:nvSpPr>
        <p:spPr>
          <a:xfrm>
            <a:off x="1099919" y="14828544"/>
            <a:ext cx="3599736" cy="85178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Autofit/>
          </a:bodyPr>
          <a:lstStyle>
            <a:defPPr/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xfrm>
            <a:off x="5299611" y="14828544"/>
            <a:ext cx="5399602" cy="85178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Autofit/>
          </a:bodyPr>
          <a:lstStyle>
            <a:defPPr/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sldNum" idx="12"/>
          </p:nvPr>
        </p:nvSpPr>
        <p:spPr>
          <a:xfrm>
            <a:off x="11299170" y="14828544"/>
            <a:ext cx="3599736" cy="85178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Autofit/>
          </a:bodyPr>
          <a:lstStyle>
            <a:defPPr/>
            <a:lvl1pPr marL="0" lvl="0" indent="0" algn="r">
              <a:spcBef>
                <a:spcPts val="0"/>
              </a:spcBef>
              <a:buNone/>
            </a:lvl1pPr>
            <a:lvl2pPr marL="0" lvl="1" indent="0" algn="r">
              <a:spcBef>
                <a:spcPts val="0"/>
              </a:spcBef>
              <a:buNone/>
            </a:lvl2pPr>
            <a:lvl3pPr marL="0" lvl="2" indent="0" algn="r">
              <a:spcBef>
                <a:spcPts val="0"/>
              </a:spcBef>
              <a:buNone/>
            </a:lvl3pPr>
            <a:lvl4pPr marL="0" lvl="3" indent="0" algn="r">
              <a:spcBef>
                <a:spcPts val="0"/>
              </a:spcBef>
              <a:buNone/>
            </a:lvl4pPr>
            <a:lvl5pPr marL="0" lvl="4" indent="0" algn="r">
              <a:spcBef>
                <a:spcPts val="0"/>
              </a:spcBef>
              <a:buNone/>
            </a:lvl5pPr>
            <a:lvl6pPr marL="0" lvl="5" indent="0" algn="r">
              <a:spcBef>
                <a:spcPts val="0"/>
              </a:spcBef>
              <a:buNone/>
            </a:lvl6pPr>
            <a:lvl7pPr marL="0" lvl="6" indent="0" algn="r">
              <a:spcBef>
                <a:spcPts val="0"/>
              </a:spcBef>
              <a:buNone/>
            </a:lvl7pPr>
            <a:lvl8pPr marL="0" lvl="7" indent="0" algn="r">
              <a:spcBef>
                <a:spcPts val="0"/>
              </a:spcBef>
              <a:buNone/>
            </a:lvl8pPr>
            <a:lvl9pPr marL="0" lvl="8" indent="0" algn="r">
              <a:spcBef>
                <a:spcPts val="0"/>
              </a:spcBef>
              <a:buNone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</a:pPr>
            <a:fld id="{582DE921-CC56-4AD5-B868-D0E1779734FC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Group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 txBox="1">
            <a:spLocks noGrp="1"/>
          </p:cNvSpPr>
          <p:nvPr>
            <p:ph type="title"/>
          </p:nvPr>
        </p:nvSpPr>
        <p:spPr>
          <a:xfrm rot="5400000">
            <a:off x="6394900" y="5906048"/>
            <a:ext cx="13558265" cy="344974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rmAutofit/>
          </a:bodyPr>
          <a:lstStyle>
            <a:defPPr/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body" idx="1"/>
          </p:nvPr>
        </p:nvSpPr>
        <p:spPr>
          <a:xfrm rot="5400000">
            <a:off x="-604585" y="2556294"/>
            <a:ext cx="13558265" cy="1014925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normAutofit/>
          </a:bodyPr>
          <a:lstStyle>
            <a:defPPr/>
            <a:lvl1pPr marL="457200" lvl="0" indent="-342900" algn="l">
              <a:lnSpc>
                <a:spcPct val="90000"/>
              </a:lnSpc>
              <a:spcBef>
                <a:spcPts val="1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1pPr>
            <a:lvl2pPr marL="914400" lvl="1" indent="-3429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2pPr>
            <a:lvl3pPr marL="1371600" lvl="2" indent="-3429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3pPr>
            <a:lvl4pPr marL="1828800" lvl="3" indent="-3429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4pPr>
            <a:lvl5pPr marL="2286000" lvl="4" indent="-3429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5pPr>
            <a:lvl6pPr marL="2743200" lvl="5" indent="-3429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6pPr>
            <a:lvl7pPr marL="3200400" lvl="6" indent="-3429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7pPr>
            <a:lvl8pPr marL="3657600" lvl="7" indent="-3429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8pPr>
            <a:lvl9pPr marL="4114800" lvl="8" indent="-342900" algn="l">
              <a:lnSpc>
                <a:spcPct val="90000"/>
              </a:lnSpc>
              <a:spcBef>
                <a:spcPts val="8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dt" idx="10"/>
          </p:nvPr>
        </p:nvSpPr>
        <p:spPr>
          <a:xfrm>
            <a:off x="1099919" y="14828544"/>
            <a:ext cx="3599736" cy="85178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Autofit/>
          </a:bodyPr>
          <a:lstStyle>
            <a:defPPr/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ftr" idx="11"/>
          </p:nvPr>
        </p:nvSpPr>
        <p:spPr>
          <a:xfrm>
            <a:off x="5299611" y="14828544"/>
            <a:ext cx="5399602" cy="85178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Autofit/>
          </a:bodyPr>
          <a:lstStyle>
            <a:defPPr/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sldNum" idx="12"/>
          </p:nvPr>
        </p:nvSpPr>
        <p:spPr>
          <a:xfrm>
            <a:off x="11299170" y="14828544"/>
            <a:ext cx="3599736" cy="85178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Autofit/>
          </a:bodyPr>
          <a:lstStyle>
            <a:defPPr/>
            <a:lvl1pPr marL="0" lvl="0" indent="0" algn="r">
              <a:spcBef>
                <a:spcPts val="0"/>
              </a:spcBef>
              <a:buNone/>
            </a:lvl1pPr>
            <a:lvl2pPr marL="0" lvl="1" indent="0" algn="r">
              <a:spcBef>
                <a:spcPts val="0"/>
              </a:spcBef>
              <a:buNone/>
            </a:lvl2pPr>
            <a:lvl3pPr marL="0" lvl="2" indent="0" algn="r">
              <a:spcBef>
                <a:spcPts val="0"/>
              </a:spcBef>
              <a:buNone/>
            </a:lvl3pPr>
            <a:lvl4pPr marL="0" lvl="3" indent="0" algn="r">
              <a:spcBef>
                <a:spcPts val="0"/>
              </a:spcBef>
              <a:buNone/>
            </a:lvl4pPr>
            <a:lvl5pPr marL="0" lvl="4" indent="0" algn="r">
              <a:spcBef>
                <a:spcPts val="0"/>
              </a:spcBef>
              <a:buNone/>
            </a:lvl5pPr>
            <a:lvl6pPr marL="0" lvl="5" indent="0" algn="r">
              <a:spcBef>
                <a:spcPts val="0"/>
              </a:spcBef>
              <a:buNone/>
            </a:lvl6pPr>
            <a:lvl7pPr marL="0" lvl="6" indent="0" algn="r">
              <a:spcBef>
                <a:spcPts val="0"/>
              </a:spcBef>
              <a:buNone/>
            </a:lvl7pPr>
            <a:lvl8pPr marL="0" lvl="7" indent="0" algn="r">
              <a:spcBef>
                <a:spcPts val="0"/>
              </a:spcBef>
              <a:buNone/>
            </a:lvl8pPr>
            <a:lvl9pPr marL="0" lvl="8" indent="0" algn="r">
              <a:spcBef>
                <a:spcPts val="0"/>
              </a:spcBef>
              <a:buNone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</a:pPr>
            <a:fld id="{1EDB9C2A-9D14-448A-A208-51C5189D1575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 txBox="1">
            <a:spLocks noGrp="1"/>
          </p:cNvSpPr>
          <p:nvPr>
            <p:ph type="title"/>
          </p:nvPr>
        </p:nvSpPr>
        <p:spPr>
          <a:xfrm>
            <a:off x="1099919" y="851793"/>
            <a:ext cx="13798987" cy="3092367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rmAutofit/>
          </a:bodyPr>
          <a:lstStyle/>
          <a:p>
            <a:endParaRPr/>
          </a:p>
        </p:txBody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1099919" y="4258947"/>
            <a:ext cx="13798987" cy="10151107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normAutofit/>
          </a:bodyPr>
          <a:lstStyle/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2"/>
          </p:nvPr>
        </p:nvSpPr>
        <p:spPr>
          <a:xfrm>
            <a:off x="1099919" y="14828544"/>
            <a:ext cx="3599736" cy="85178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Autofit/>
          </a:bodyPr>
          <a:lstStyle>
            <a:defPPr/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00" b="0" i="0" u="none" strike="noStrike" cap="none">
                <a:solidFill>
                  <a:srgbClr val="888888"/>
                </a:solidFill>
                <a:latin typeface="Verdana"/>
                <a:ea typeface="Verdana"/>
                <a:cs typeface="Verdana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</a:defRPr>
            </a:lvl9pPr>
          </a:lstStyle>
          <a:p>
            <a:endParaRPr/>
          </a:p>
        </p:txBody>
      </p:sp>
      <p:sp>
        <p:nvSpPr>
          <p:cNvPr id="5" name="Shape 5"/>
          <p:cNvSpPr txBox="1">
            <a:spLocks noGrp="1"/>
          </p:cNvSpPr>
          <p:nvPr>
            <p:ph type="ftr" idx="3"/>
          </p:nvPr>
        </p:nvSpPr>
        <p:spPr>
          <a:xfrm>
            <a:off x="5299611" y="14828544"/>
            <a:ext cx="5399602" cy="85178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Autofit/>
          </a:bodyPr>
          <a:lstStyle>
            <a:defPPr/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100" b="0" i="0" u="none" strike="noStrike" cap="none">
                <a:solidFill>
                  <a:srgbClr val="888888"/>
                </a:solidFill>
                <a:latin typeface="Verdana"/>
                <a:ea typeface="Verdana"/>
                <a:cs typeface="Verdana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sldNum" idx="4"/>
          </p:nvPr>
        </p:nvSpPr>
        <p:spPr>
          <a:xfrm>
            <a:off x="11299170" y="14828544"/>
            <a:ext cx="3599736" cy="85178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noAutofit/>
          </a:bodyPr>
          <a:lstStyle>
            <a:defPPr/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00" b="0" i="0" u="none" strike="noStrike" cap="none">
                <a:solidFill>
                  <a:srgbClr val="888888"/>
                </a:solidFill>
                <a:latin typeface="Verdana"/>
                <a:ea typeface="Verdana"/>
                <a:cs typeface="Verdan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00" b="0" i="0" u="none" strike="noStrike" cap="none">
                <a:solidFill>
                  <a:srgbClr val="888888"/>
                </a:solidFill>
                <a:latin typeface="Verdana"/>
                <a:ea typeface="Verdana"/>
                <a:cs typeface="Verdan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00" b="0" i="0" u="none" strike="noStrike" cap="none">
                <a:solidFill>
                  <a:srgbClr val="888888"/>
                </a:solidFill>
                <a:latin typeface="Verdana"/>
                <a:ea typeface="Verdana"/>
                <a:cs typeface="Verdan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00" b="0" i="0" u="none" strike="noStrike" cap="none">
                <a:solidFill>
                  <a:srgbClr val="888888"/>
                </a:solidFill>
                <a:latin typeface="Verdana"/>
                <a:ea typeface="Verdana"/>
                <a:cs typeface="Verdan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00" b="0" i="0" u="none" strike="noStrike" cap="none">
                <a:solidFill>
                  <a:srgbClr val="888888"/>
                </a:solidFill>
                <a:latin typeface="Verdana"/>
                <a:ea typeface="Verdana"/>
                <a:cs typeface="Verdan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00" b="0" i="0" u="none" strike="noStrike" cap="none">
                <a:solidFill>
                  <a:srgbClr val="888888"/>
                </a:solidFill>
                <a:latin typeface="Verdana"/>
                <a:ea typeface="Verdana"/>
                <a:cs typeface="Verdan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00" b="0" i="0" u="none" strike="noStrike" cap="none">
                <a:solidFill>
                  <a:srgbClr val="888888"/>
                </a:solidFill>
                <a:latin typeface="Verdana"/>
                <a:ea typeface="Verdana"/>
                <a:cs typeface="Verdan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00" b="0" i="0" u="none" strike="noStrike" cap="none">
                <a:solidFill>
                  <a:srgbClr val="888888"/>
                </a:solidFill>
                <a:latin typeface="Verdana"/>
                <a:ea typeface="Verdana"/>
                <a:cs typeface="Verdan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100" b="0" i="0" u="none" strike="noStrike" cap="none">
                <a:solidFill>
                  <a:srgbClr val="888888"/>
                </a:solidFill>
                <a:latin typeface="Verdana"/>
                <a:ea typeface="Verdana"/>
                <a:cs typeface="Verdana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</a:pPr>
            <a:fld id="{98AD69CD-A4AB-48D2-9196-B2F094928F11}" type="slidenum"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defPPr/>
      <a:lvl1pPr marR="0" lvl="0" algn="l">
        <a:lnSpc>
          <a:spcPct val="90000"/>
        </a:lnSpc>
        <a:spcBef>
          <a:spcPts val="0"/>
        </a:spcBef>
        <a:spcAft>
          <a:spcPts val="0"/>
        </a:spcAft>
        <a:buClr>
          <a:schemeClr val="dk1"/>
        </a:buClr>
        <a:buSzPts val="7699"/>
        <a:buFont typeface="Verdana"/>
        <a:buNone/>
        <a:defRPr sz="7699" b="0" i="0" u="none" strike="noStrike" cap="none">
          <a:solidFill>
            <a:schemeClr val="dk1"/>
          </a:solidFill>
          <a:latin typeface="Verdana"/>
          <a:ea typeface="Verdana"/>
          <a:cs typeface="Verdana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ts val="1400"/>
        <a:buFont typeface="Arial"/>
        <a:buNone/>
        <a:defRPr sz="18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ts val="1400"/>
        <a:buFont typeface="Arial"/>
        <a:buNone/>
        <a:defRPr sz="18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ts val="1400"/>
        <a:buFont typeface="Arial"/>
        <a:buNone/>
        <a:defRPr sz="18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ts val="1400"/>
        <a:buFont typeface="Arial"/>
        <a:buNone/>
        <a:defRPr sz="18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ts val="1400"/>
        <a:buFont typeface="Arial"/>
        <a:buNone/>
        <a:defRPr sz="18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ts val="1400"/>
        <a:buFont typeface="Arial"/>
        <a:buNone/>
        <a:defRPr sz="18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ts val="1400"/>
        <a:buFont typeface="Arial"/>
        <a:buNone/>
        <a:defRPr sz="18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ts val="1400"/>
        <a:buFont typeface="Arial"/>
        <a:buNone/>
        <a:defRPr sz="18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/>
      <a:lvl1pPr marL="457200" marR="0" lvl="0" indent="-539686" algn="l">
        <a:lnSpc>
          <a:spcPct val="90000"/>
        </a:lnSpc>
        <a:spcBef>
          <a:spcPts val="1750"/>
        </a:spcBef>
        <a:spcAft>
          <a:spcPts val="0"/>
        </a:spcAft>
        <a:buClr>
          <a:schemeClr val="dk1"/>
        </a:buClr>
        <a:buSzPts val="4899"/>
        <a:buFont typeface="Arial"/>
        <a:buChar char="•"/>
        <a:defRPr sz="4899" b="0" i="0" u="none" strike="noStrike" cap="none">
          <a:solidFill>
            <a:schemeClr val="dk1"/>
          </a:solidFill>
          <a:latin typeface="Verdana"/>
          <a:ea typeface="Verdana"/>
          <a:cs typeface="Verdana"/>
        </a:defRPr>
      </a:lvl1pPr>
      <a:lvl2pPr marL="914400" marR="0" lvl="1" indent="-495236" algn="l">
        <a:lnSpc>
          <a:spcPct val="90000"/>
        </a:lnSpc>
        <a:spcBef>
          <a:spcPts val="875"/>
        </a:spcBef>
        <a:spcAft>
          <a:spcPts val="0"/>
        </a:spcAft>
        <a:buClr>
          <a:schemeClr val="dk1"/>
        </a:buClr>
        <a:buSzPts val="4199"/>
        <a:buFont typeface="Arial"/>
        <a:buChar char="•"/>
        <a:defRPr sz="4199" b="0" i="0" u="none" strike="noStrike" cap="none">
          <a:solidFill>
            <a:schemeClr val="dk1"/>
          </a:solidFill>
          <a:latin typeface="Verdana"/>
          <a:ea typeface="Verdana"/>
          <a:cs typeface="Verdana"/>
        </a:defRPr>
      </a:lvl2pPr>
      <a:lvl3pPr marL="1371600" marR="0" lvl="2" indent="-450786" algn="l">
        <a:lnSpc>
          <a:spcPct val="90000"/>
        </a:lnSpc>
        <a:spcBef>
          <a:spcPts val="875"/>
        </a:spcBef>
        <a:spcAft>
          <a:spcPts val="0"/>
        </a:spcAft>
        <a:buClr>
          <a:schemeClr val="dk1"/>
        </a:buClr>
        <a:buSzPts val="3499"/>
        <a:buFont typeface="Arial"/>
        <a:buChar char="•"/>
        <a:defRPr sz="3499" b="0" i="0" u="none" strike="noStrike" cap="none">
          <a:solidFill>
            <a:schemeClr val="dk1"/>
          </a:solidFill>
          <a:latin typeface="Verdana"/>
          <a:ea typeface="Verdana"/>
          <a:cs typeface="Verdana"/>
        </a:defRPr>
      </a:lvl3pPr>
      <a:lvl4pPr marL="1828800" marR="0" lvl="3" indent="-428561" algn="l">
        <a:lnSpc>
          <a:spcPct val="90000"/>
        </a:lnSpc>
        <a:spcBef>
          <a:spcPts val="875"/>
        </a:spcBef>
        <a:spcAft>
          <a:spcPts val="0"/>
        </a:spcAft>
        <a:buClr>
          <a:schemeClr val="dk1"/>
        </a:buClr>
        <a:buSzPts val="3149"/>
        <a:buFont typeface="Arial"/>
        <a:buChar char="•"/>
        <a:defRPr sz="3149" b="0" i="0" u="none" strike="noStrike" cap="none">
          <a:solidFill>
            <a:schemeClr val="dk1"/>
          </a:solidFill>
          <a:latin typeface="Verdana"/>
          <a:ea typeface="Verdana"/>
          <a:cs typeface="Verdana"/>
        </a:defRPr>
      </a:lvl4pPr>
      <a:lvl5pPr marL="2286000" marR="0" lvl="4" indent="-428561" algn="l">
        <a:lnSpc>
          <a:spcPct val="90000"/>
        </a:lnSpc>
        <a:spcBef>
          <a:spcPts val="875"/>
        </a:spcBef>
        <a:spcAft>
          <a:spcPts val="0"/>
        </a:spcAft>
        <a:buClr>
          <a:schemeClr val="dk1"/>
        </a:buClr>
        <a:buSzPts val="3149"/>
        <a:buFont typeface="Arial"/>
        <a:buChar char="•"/>
        <a:defRPr sz="3149" b="0" i="0" u="none" strike="noStrike" cap="none">
          <a:solidFill>
            <a:schemeClr val="dk1"/>
          </a:solidFill>
          <a:latin typeface="Verdana"/>
          <a:ea typeface="Verdana"/>
          <a:cs typeface="Verdana"/>
        </a:defRPr>
      </a:lvl5pPr>
      <a:lvl6pPr marL="2743200" marR="0" lvl="5" indent="-428561" algn="l">
        <a:lnSpc>
          <a:spcPct val="90000"/>
        </a:lnSpc>
        <a:spcBef>
          <a:spcPts val="875"/>
        </a:spcBef>
        <a:spcAft>
          <a:spcPts val="0"/>
        </a:spcAft>
        <a:buClr>
          <a:schemeClr val="dk1"/>
        </a:buClr>
        <a:buSzPts val="3149"/>
        <a:buFont typeface="Arial"/>
        <a:buChar char="•"/>
        <a:defRPr sz="3149" b="0" i="0" u="none" strike="noStrike" cap="none">
          <a:solidFill>
            <a:schemeClr val="dk1"/>
          </a:solidFill>
          <a:latin typeface="Verdana"/>
          <a:ea typeface="Verdana"/>
          <a:cs typeface="Verdana"/>
        </a:defRPr>
      </a:lvl6pPr>
      <a:lvl7pPr marL="3200400" marR="0" lvl="6" indent="-428561" algn="l">
        <a:lnSpc>
          <a:spcPct val="90000"/>
        </a:lnSpc>
        <a:spcBef>
          <a:spcPts val="875"/>
        </a:spcBef>
        <a:spcAft>
          <a:spcPts val="0"/>
        </a:spcAft>
        <a:buClr>
          <a:schemeClr val="dk1"/>
        </a:buClr>
        <a:buSzPts val="3149"/>
        <a:buFont typeface="Arial"/>
        <a:buChar char="•"/>
        <a:defRPr sz="3149" b="0" i="0" u="none" strike="noStrike" cap="none">
          <a:solidFill>
            <a:schemeClr val="dk1"/>
          </a:solidFill>
          <a:latin typeface="Verdana"/>
          <a:ea typeface="Verdana"/>
          <a:cs typeface="Verdana"/>
        </a:defRPr>
      </a:lvl7pPr>
      <a:lvl8pPr marL="3657600" marR="0" lvl="7" indent="-428561" algn="l">
        <a:lnSpc>
          <a:spcPct val="90000"/>
        </a:lnSpc>
        <a:spcBef>
          <a:spcPts val="875"/>
        </a:spcBef>
        <a:spcAft>
          <a:spcPts val="0"/>
        </a:spcAft>
        <a:buClr>
          <a:schemeClr val="dk1"/>
        </a:buClr>
        <a:buSzPts val="3149"/>
        <a:buFont typeface="Arial"/>
        <a:buChar char="•"/>
        <a:defRPr sz="3149" b="0" i="0" u="none" strike="noStrike" cap="none">
          <a:solidFill>
            <a:schemeClr val="dk1"/>
          </a:solidFill>
          <a:latin typeface="Verdana"/>
          <a:ea typeface="Verdana"/>
          <a:cs typeface="Verdana"/>
        </a:defRPr>
      </a:lvl8pPr>
      <a:lvl9pPr marL="4114800" marR="0" lvl="8" indent="-428561" algn="l">
        <a:lnSpc>
          <a:spcPct val="90000"/>
        </a:lnSpc>
        <a:spcBef>
          <a:spcPts val="875"/>
        </a:spcBef>
        <a:spcAft>
          <a:spcPts val="0"/>
        </a:spcAft>
        <a:buClr>
          <a:schemeClr val="dk1"/>
        </a:buClr>
        <a:buSzPts val="3149"/>
        <a:buFont typeface="Arial"/>
        <a:buChar char="•"/>
        <a:defRPr sz="3149" b="0" i="0" u="none" strike="noStrike" cap="none">
          <a:solidFill>
            <a:schemeClr val="dk1"/>
          </a:solidFill>
          <a:latin typeface="Verdana"/>
          <a:ea typeface="Verdana"/>
          <a:cs typeface="Verdana"/>
        </a:defRPr>
      </a:lvl9pPr>
    </p:bodyStyle>
    <p:otherStyle>
      <a:defPPr/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Picture 78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2117"/>
          <a:stretch/>
        </p:blipFill>
        <p:spPr>
          <a:xfrm>
            <a:off x="0" y="0"/>
            <a:ext cx="17719412" cy="18079412"/>
          </a:xfrm>
          <a:prstGeom prst="rect">
            <a:avLst/>
          </a:prstGeom>
        </p:spPr>
      </p:pic>
      <p:sp>
        <p:nvSpPr>
          <p:cNvPr id="79" name="Shape 79"/>
          <p:cNvSpPr/>
          <p:nvPr/>
        </p:nvSpPr>
        <p:spPr>
          <a:xfrm>
            <a:off x="0" y="9439412"/>
            <a:ext cx="16022340" cy="5760000"/>
          </a:xfrm>
          <a:prstGeom prst="rect">
            <a:avLst/>
          </a:prstGeom>
          <a:gradFill>
            <a:gsLst>
              <a:gs pos="15000">
                <a:srgbClr val="FFFFFF"/>
              </a:gs>
              <a:gs pos="51000">
                <a:srgbClr val="FFFFFF">
                  <a:alpha val="7000"/>
                </a:srgbClr>
              </a:gs>
              <a:gs pos="100000">
                <a:srgbClr val="FFFFFF">
                  <a:alpha val="0"/>
                </a:srgbClr>
              </a:gs>
            </a:gsLst>
          </a:gradFill>
          <a:ln>
            <a:noFill/>
          </a:ln>
        </p:spPr>
        <p:txBody>
          <a:bodyPr wrap="square" lIns="91425" tIns="45700" rIns="91425" bIns="45700" anchor="ctr">
            <a:noAutofit/>
          </a:bodyPr>
          <a:lstStyle/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3266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0" name="Shape 80"/>
          <p:cNvSpPr/>
          <p:nvPr/>
        </p:nvSpPr>
        <p:spPr>
          <a:xfrm>
            <a:off x="910254" y="9647360"/>
            <a:ext cx="13915751" cy="483205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>
            <a:spAutoFit/>
          </a:bodyPr>
          <a:lstStyle/>
          <a:p>
            <a: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700" b="1" i="0" u="none" strike="noStrike" cap="none" dirty="0" err="1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Памятка</a:t>
            </a:r>
            <a:r>
              <a:rPr sz="7700" b="1" i="0" u="none" strike="noStrike" cap="none" dirty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 </a:t>
            </a:r>
            <a:r>
              <a:rPr sz="7700" b="1" i="0" u="none" strike="noStrike" cap="none" dirty="0" err="1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родителям</a:t>
            </a:r>
            <a:r>
              <a:rPr sz="7700" b="1" i="0" u="none" strike="noStrike" cap="none" dirty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/>
            </a:r>
            <a:br>
              <a:rPr sz="7700" b="1" i="0" u="none" strike="noStrike" cap="none" dirty="0">
                <a:solidFill>
                  <a:srgbClr val="000000"/>
                </a:solidFill>
                <a:latin typeface="Verdana"/>
                <a:ea typeface="Verdana"/>
                <a:cs typeface="Verdana"/>
              </a:rPr>
            </a:br>
            <a:r>
              <a:rPr sz="7700" b="1" i="0" u="none" strike="noStrike" cap="none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/>
                <a:ea typeface="Verdana"/>
                <a:cs typeface="Verdana"/>
              </a:rPr>
              <a:t>о </a:t>
            </a:r>
            <a:r>
              <a:rPr sz="7700" b="1" i="0" u="none" strike="noStrike" cap="none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/>
                <a:ea typeface="Verdana"/>
                <a:cs typeface="Verdana"/>
              </a:rPr>
              <a:t>профилактике</a:t>
            </a:r>
            <a:r>
              <a:rPr sz="7700" b="1" i="0" u="none" strike="noStrike" cap="none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/>
                <a:ea typeface="Verdana"/>
                <a:cs typeface="Verdana"/>
              </a:rPr>
              <a:t> </a:t>
            </a:r>
            <a:r>
              <a:rPr sz="7700" b="1" i="0" u="none" strike="noStrike" cap="none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/>
                <a:ea typeface="Verdana"/>
                <a:cs typeface="Verdana"/>
              </a:rPr>
              <a:t>безопасности</a:t>
            </a:r>
            <a:r>
              <a:rPr sz="7700" b="1" i="0" u="none" strike="noStrike" cap="none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/>
                <a:ea typeface="Verdana"/>
                <a:cs typeface="Verdana"/>
              </a:rPr>
              <a:t> </a:t>
            </a:r>
            <a:r>
              <a:rPr sz="7700" b="1" i="0" u="none" strike="noStrike" cap="none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/>
                <a:ea typeface="Verdana"/>
                <a:cs typeface="Verdana"/>
              </a:rPr>
              <a:t>детей</a:t>
            </a:r>
            <a:r>
              <a:rPr lang="ru-RU" sz="7700" b="1" i="0" u="none" strike="noStrike" cap="none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/>
                <a:ea typeface="Verdana"/>
                <a:cs typeface="Verdana"/>
              </a:rPr>
              <a:t> </a:t>
            </a:r>
          </a:p>
          <a:p>
            <a: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7700" b="1" i="0" u="none" strike="noStrike" cap="none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/>
                <a:ea typeface="Verdana"/>
                <a:cs typeface="Verdana"/>
              </a:rPr>
              <a:t>в сети «Интернет»</a:t>
            </a:r>
            <a:endParaRPr sz="5000" b="1" i="0" u="none" strike="noStrike" cap="none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/>
              <a:ea typeface="Verdana"/>
              <a:cs typeface="Verdana"/>
            </a:endParaRPr>
          </a:p>
        </p:txBody>
      </p:sp>
      <p:sp>
        <p:nvSpPr>
          <p:cNvPr id="81" name="Shape 81"/>
          <p:cNvSpPr/>
          <p:nvPr/>
        </p:nvSpPr>
        <p:spPr>
          <a:xfrm>
            <a:off x="14826005" y="14803439"/>
            <a:ext cx="1196334" cy="1196334"/>
          </a:xfrm>
          <a:prstGeom prst="rect">
            <a:avLst/>
          </a:prstGeom>
          <a:gradFill>
            <a:gsLst>
              <a:gs pos="0">
                <a:schemeClr val="accent1"/>
              </a:gs>
              <a:gs pos="80000">
                <a:schemeClr val="accent2"/>
              </a:gs>
            </a:gsLst>
          </a:gradFill>
          <a:ln>
            <a:noFill/>
          </a:ln>
        </p:spPr>
        <p:txBody>
          <a:bodyPr wrap="square" lIns="91425" tIns="45700" rIns="91425" bIns="45700" anchor="ctr">
            <a:noAutofit/>
          </a:bodyPr>
          <a:lstStyle/>
          <a:p>
            <a:pPr marL="0" marR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83" name="Picture 83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3230961" y="11621374"/>
            <a:ext cx="2069439" cy="3140572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Shape 85"/>
          <p:cNvGrpSpPr/>
          <p:nvPr/>
        </p:nvGrpSpPr>
        <p:grpSpPr>
          <a:xfrm>
            <a:off x="-2" y="-2"/>
            <a:ext cx="16022341" cy="15999775"/>
            <a:chOff x="0" y="0"/>
            <a:chExt cx="16022341" cy="15999775"/>
          </a:xfrm>
        </p:grpSpPr>
        <p:grpSp>
          <p:nvGrpSpPr>
            <p:cNvPr id="86" name="Shape 86"/>
            <p:cNvGrpSpPr/>
            <p:nvPr/>
          </p:nvGrpSpPr>
          <p:grpSpPr>
            <a:xfrm>
              <a:off x="0" y="0"/>
              <a:ext cx="15998827" cy="15998827"/>
              <a:chOff x="0" y="0"/>
              <a:chExt cx="15998827" cy="15998827"/>
            </a:xfrm>
          </p:grpSpPr>
          <p:sp>
            <p:nvSpPr>
              <p:cNvPr id="87" name="Shape 87"/>
              <p:cNvSpPr/>
              <p:nvPr/>
            </p:nvSpPr>
            <p:spPr>
              <a:xfrm>
                <a:off x="0" y="0"/>
                <a:ext cx="15998827" cy="15998827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wrap="square" lIns="91425" tIns="45700" rIns="91425" bIns="45700" anchor="ctr">
                <a:noAutofit/>
              </a:bodyPr>
              <a:lstStyle/>
              <a:p>
                <a:pPr marL="0" marR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sz="3266" b="0" i="0" u="none" strike="noStrike" cap="none">
                  <a:solidFill>
                    <a:schemeClr val="lt1"/>
                  </a:solidFill>
                  <a:latin typeface="Verdana"/>
                  <a:ea typeface="Verdana"/>
                  <a:cs typeface="Verdana"/>
                </a:endParaRPr>
              </a:p>
            </p:txBody>
          </p:sp>
          <p:pic>
            <p:nvPicPr>
              <p:cNvPr id="89" name="Picture 89"/>
              <p:cNvPicPr/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/>
            </p:blipFill>
            <p:spPr>
              <a:xfrm>
                <a:off x="12826233" y="11621376"/>
                <a:ext cx="2069440" cy="3140572"/>
              </a:xfrm>
              <a:prstGeom prst="rect">
                <a:avLst/>
              </a:prstGeom>
              <a:ln>
                <a:noFill/>
              </a:ln>
            </p:spPr>
          </p:pic>
        </p:grpSp>
        <p:sp>
          <p:nvSpPr>
            <p:cNvPr id="90" name="Shape 90"/>
            <p:cNvSpPr/>
            <p:nvPr/>
          </p:nvSpPr>
          <p:spPr>
            <a:xfrm>
              <a:off x="14826007" y="14803441"/>
              <a:ext cx="1196334" cy="1196334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80000">
                  <a:schemeClr val="accent2"/>
                </a:gs>
              </a:gsLst>
            </a:gradFill>
            <a:ln>
              <a:noFill/>
            </a:ln>
          </p:spPr>
          <p:txBody>
            <a:bodyPr wrap="square" lIns="91425" tIns="45700" rIns="91425" bIns="45700" anchor="ctr">
              <a:noAutofit/>
            </a:bodyPr>
            <a:lstStyle/>
            <a:p>
              <a:pPr marL="0" marR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91" name="Shape 91"/>
          <p:cNvSpPr/>
          <p:nvPr/>
        </p:nvSpPr>
        <p:spPr>
          <a:xfrm>
            <a:off x="910561" y="779831"/>
            <a:ext cx="14764868" cy="127723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spAutoFit/>
          </a:bodyPr>
          <a:lstStyle/>
          <a:p>
            <a: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700" b="1" i="0" u="none" strike="noStrike" cap="none">
                <a:solidFill>
                  <a:schemeClr val="accent1"/>
                </a:solidFill>
                <a:latin typeface="Verdana"/>
                <a:ea typeface="Verdana"/>
                <a:cs typeface="Verdana"/>
              </a:rPr>
              <a:t>Уважаемые родители!</a:t>
            </a:r>
            <a:endParaRPr sz="5500" b="0" i="0" u="none" strike="noStrike" cap="none">
              <a:solidFill>
                <a:schemeClr val="accent1"/>
              </a:solidFill>
              <a:latin typeface="Verdana"/>
              <a:ea typeface="Verdana"/>
              <a:cs typeface="Verdana"/>
            </a:endParaRPr>
          </a:p>
        </p:txBody>
      </p:sp>
      <p:sp>
        <p:nvSpPr>
          <p:cNvPr id="92" name="Shape 92"/>
          <p:cNvSpPr/>
          <p:nvPr/>
        </p:nvSpPr>
        <p:spPr>
          <a:xfrm>
            <a:off x="1050925" y="3477302"/>
            <a:ext cx="14021798" cy="201589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spAutoFit/>
          </a:bodyPr>
          <a:lstStyle/>
          <a:p>
            <a:pPr marR="0" algn="l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sz="55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/>
            </a:r>
            <a:br>
              <a:rPr sz="55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</a:rPr>
            </a:br>
            <a:endParaRPr sz="5500" b="0" i="0" u="none" strike="noStrike" cap="none">
              <a:solidFill>
                <a:schemeClr val="tx1"/>
              </a:solidFill>
              <a:latin typeface="Verdana"/>
              <a:ea typeface="Verdana"/>
              <a:cs typeface="Verdana"/>
            </a:endParaRPr>
          </a:p>
        </p:txBody>
      </p:sp>
      <p:sp>
        <p:nvSpPr>
          <p:cNvPr id="93" name="Shape 93"/>
          <p:cNvSpPr/>
          <p:nvPr/>
        </p:nvSpPr>
        <p:spPr>
          <a:xfrm>
            <a:off x="1077040" y="2836896"/>
            <a:ext cx="14598388" cy="11233804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spAutoFit/>
          </a:bodyPr>
          <a:lstStyle/>
          <a:p>
            <a:pPr>
              <a:spcAft>
                <a:spcPts val="1800"/>
              </a:spcAft>
            </a:pPr>
            <a:r>
              <a:rPr sz="5400" b="0" i="0" u="none" strike="noStrike" cap="none" dirty="0" err="1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Особую</a:t>
            </a:r>
            <a:r>
              <a:rPr sz="5400" b="0" i="0" u="none" strike="noStrike" cap="none" dirty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 </a:t>
            </a:r>
            <a:r>
              <a:rPr sz="5400" b="0" i="0" u="none" strike="noStrike" cap="none" dirty="0" err="1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актуальность</a:t>
            </a:r>
            <a:r>
              <a:rPr sz="5400" b="0" i="0" u="none" strike="noStrike" cap="none" dirty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 </a:t>
            </a:r>
            <a:r>
              <a:rPr sz="5400" b="0" i="0" u="none" strike="noStrike" cap="none" dirty="0" err="1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приобретает</a:t>
            </a:r>
            <a:r>
              <a:rPr sz="5400" b="0" i="0" u="none" strike="noStrike" cap="none" dirty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 </a:t>
            </a:r>
            <a:r>
              <a:rPr sz="5400" b="0" i="0" u="none" strike="noStrike" cap="none" dirty="0" err="1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проблема</a:t>
            </a:r>
            <a:r>
              <a:rPr sz="5400" b="0" i="0" u="none" strike="noStrike" cap="none" dirty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 </a:t>
            </a:r>
            <a:r>
              <a:rPr lang="ru-RU" sz="5400" dirty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вовлечения </a:t>
            </a:r>
            <a:r>
              <a:rPr lang="ru-RU" sz="5400" dirty="0" smtClean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несовершеннолетних с </a:t>
            </a:r>
            <a:r>
              <a:rPr lang="ru-RU" sz="5400" b="0" i="0" u="none" strike="noStrike" cap="none" dirty="0" smtClean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помощью информационных технологий в совершение преступлений</a:t>
            </a:r>
            <a:r>
              <a:rPr sz="5400" b="0" i="0" u="none" strike="noStrike" cap="none" dirty="0" smtClean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.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R="0" algn="l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sz="800" b="0" i="0" u="none" strike="noStrike" cap="none" dirty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 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R="0" algn="l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sz="5400" b="0" i="0" u="none" strike="noStrike" cap="none" dirty="0" err="1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Преимущественной</a:t>
            </a:r>
            <a:r>
              <a:rPr sz="5400" b="0" i="0" u="none" strike="noStrike" cap="none" dirty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 </a:t>
            </a:r>
            <a:r>
              <a:rPr sz="5400" b="0" i="0" u="none" strike="noStrike" cap="none" dirty="0" err="1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мотивацией</a:t>
            </a:r>
            <a:r>
              <a:rPr sz="5400" b="0" i="0" u="none" strike="noStrike" cap="none" dirty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 </a:t>
            </a:r>
            <a:br>
              <a:rPr sz="5400" b="0" i="0" u="none" strike="noStrike" cap="none" dirty="0">
                <a:solidFill>
                  <a:srgbClr val="000000"/>
                </a:solidFill>
                <a:latin typeface="Verdana"/>
                <a:ea typeface="Verdana"/>
                <a:cs typeface="Verdana"/>
              </a:rPr>
            </a:br>
            <a:r>
              <a:rPr sz="5400" b="0" i="0" u="none" strike="noStrike" cap="none" dirty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у </a:t>
            </a:r>
            <a:r>
              <a:rPr sz="5400" b="0" i="0" u="none" strike="noStrike" cap="none" dirty="0" err="1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детей</a:t>
            </a:r>
            <a:r>
              <a:rPr sz="5400" b="0" i="0" u="none" strike="noStrike" cap="none" dirty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 </a:t>
            </a:r>
            <a:r>
              <a:rPr sz="5400" b="0" i="0" u="none" strike="noStrike" cap="none" dirty="0" err="1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по</a:t>
            </a:r>
            <a:r>
              <a:rPr sz="5400" b="0" i="0" u="none" strike="noStrike" cap="none" dirty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 </a:t>
            </a:r>
            <a:r>
              <a:rPr sz="5400" b="0" i="0" u="none" strike="noStrike" cap="none" dirty="0" err="1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исполнению</a:t>
            </a:r>
            <a:r>
              <a:rPr sz="5400" b="0" i="0" u="none" strike="noStrike" cap="none" dirty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 </a:t>
            </a:r>
            <a:r>
              <a:rPr sz="5400" b="0" i="0" u="none" strike="noStrike" cap="none" dirty="0" err="1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задач</a:t>
            </a:r>
            <a:r>
              <a:rPr sz="5400" b="0" i="0" u="none" strike="noStrike" cap="none" dirty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 «</a:t>
            </a:r>
            <a:r>
              <a:rPr sz="5400" b="0" i="0" u="none" strike="noStrike" cap="none" dirty="0" err="1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кураторов</a:t>
            </a:r>
            <a:r>
              <a:rPr sz="5400" b="0" i="0" u="none" strike="noStrike" cap="none" dirty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» в </a:t>
            </a:r>
            <a:r>
              <a:rPr sz="5400" b="0" i="0" u="none" strike="noStrike" cap="none" dirty="0" err="1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сети</a:t>
            </a:r>
            <a:r>
              <a:rPr sz="5400" b="0" i="0" u="none" strike="noStrike" cap="none" dirty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 </a:t>
            </a:r>
            <a:r>
              <a:rPr sz="5400" b="0" i="0" u="none" strike="noStrike" cap="none" dirty="0" err="1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Интернет</a:t>
            </a:r>
            <a:r>
              <a:rPr sz="5400" b="0" i="0" u="none" strike="noStrike" cap="none" dirty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 </a:t>
            </a:r>
            <a:br>
              <a:rPr sz="5400" b="0" i="0" u="none" strike="noStrike" cap="none" dirty="0">
                <a:solidFill>
                  <a:srgbClr val="000000"/>
                </a:solidFill>
                <a:latin typeface="Verdana"/>
                <a:ea typeface="Verdana"/>
                <a:cs typeface="Verdana"/>
              </a:rPr>
            </a:br>
            <a:r>
              <a:rPr sz="5400" b="1" i="0" u="none" strike="noStrike" cap="none" dirty="0" err="1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остается</a:t>
            </a:r>
            <a:r>
              <a:rPr sz="5400" b="1" i="0" u="none" strike="noStrike" cap="none" dirty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 </a:t>
            </a:r>
            <a:r>
              <a:rPr sz="5400" b="1" i="0" u="none" strike="noStrike" cap="none" dirty="0" err="1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незнание</a:t>
            </a:r>
            <a:r>
              <a:rPr sz="5400" b="1" i="0" u="none" strike="noStrike" cap="none" dirty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 </a:t>
            </a:r>
            <a:r>
              <a:rPr sz="5400" b="1" i="0" u="none" strike="noStrike" cap="none" dirty="0" err="1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или</a:t>
            </a:r>
            <a:r>
              <a:rPr sz="5400" b="1" i="0" u="none" strike="noStrike" cap="none" dirty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 </a:t>
            </a:r>
            <a:r>
              <a:rPr sz="5400" b="1" i="0" u="none" strike="noStrike" cap="none" dirty="0" err="1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получение</a:t>
            </a:r>
            <a:r>
              <a:rPr sz="5400" b="1" i="0" u="none" strike="noStrike" cap="none" dirty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 </a:t>
            </a:r>
            <a:r>
              <a:rPr sz="5400" b="1" i="0" u="none" strike="noStrike" cap="none" dirty="0" err="1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материальной</a:t>
            </a:r>
            <a:r>
              <a:rPr sz="5400" b="1" i="0" u="none" strike="noStrike" cap="none" dirty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 </a:t>
            </a:r>
            <a:r>
              <a:rPr sz="5400" b="1" i="0" u="none" strike="noStrike" cap="none" dirty="0" err="1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выгоды</a:t>
            </a:r>
            <a:r>
              <a:rPr sz="5400" b="1" i="0" u="none" strike="noStrike" cap="none" dirty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.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R="0" algn="l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sz="800" b="1" i="0" u="none" strike="noStrike" cap="none" dirty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R="0" algn="l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sz="5400" b="1" i="0" u="none" strike="noStrike" cap="none" dirty="0" err="1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Только</a:t>
            </a:r>
            <a:r>
              <a:rPr sz="5400" b="1" i="0" u="none" strike="noStrike" cap="none" dirty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 </a:t>
            </a:r>
            <a:r>
              <a:rPr sz="5400" b="1" i="0" u="none" strike="noStrike" cap="none" dirty="0" err="1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вместе</a:t>
            </a:r>
            <a:r>
              <a:rPr sz="5400" b="1" i="0" u="none" strike="noStrike" cap="none" dirty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 </a:t>
            </a:r>
            <a:r>
              <a:rPr sz="5400" b="1" i="0" u="none" strike="noStrike" cap="none" dirty="0" err="1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мы</a:t>
            </a:r>
            <a:r>
              <a:rPr sz="5400" b="1" i="0" u="none" strike="noStrike" cap="none" dirty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 </a:t>
            </a:r>
            <a:r>
              <a:rPr sz="5400" b="1" i="0" u="none" strike="noStrike" cap="none" dirty="0" err="1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сможем</a:t>
            </a:r>
            <a:r>
              <a:rPr sz="5400" b="1" i="0" u="none" strike="noStrike" cap="none" dirty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 </a:t>
            </a:r>
            <a:r>
              <a:rPr sz="5400" b="1" i="0" u="none" strike="noStrike" cap="none" dirty="0" err="1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противостоять</a:t>
            </a:r>
            <a:r>
              <a:rPr sz="5400" b="1" i="0" u="none" strike="noStrike" cap="none" dirty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 </a:t>
            </a:r>
            <a:r>
              <a:rPr sz="5400" b="1" i="0" u="none" strike="noStrike" cap="none" dirty="0" err="1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угрозе</a:t>
            </a:r>
            <a:r>
              <a:rPr sz="5400" b="1" i="0" u="none" strike="noStrike" cap="none" dirty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!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Shape 95"/>
          <p:cNvGrpSpPr/>
          <p:nvPr/>
        </p:nvGrpSpPr>
        <p:grpSpPr>
          <a:xfrm>
            <a:off x="0" y="-280588"/>
            <a:ext cx="16022341" cy="15999775"/>
            <a:chOff x="0" y="0"/>
            <a:chExt cx="16022341" cy="15999775"/>
          </a:xfrm>
        </p:grpSpPr>
        <p:grpSp>
          <p:nvGrpSpPr>
            <p:cNvPr id="96" name="Shape 96"/>
            <p:cNvGrpSpPr/>
            <p:nvPr/>
          </p:nvGrpSpPr>
          <p:grpSpPr>
            <a:xfrm>
              <a:off x="0" y="0"/>
              <a:ext cx="15998827" cy="15998827"/>
              <a:chOff x="0" y="0"/>
              <a:chExt cx="15998827" cy="15998827"/>
            </a:xfrm>
          </p:grpSpPr>
          <p:sp>
            <p:nvSpPr>
              <p:cNvPr id="97" name="Shape 97"/>
              <p:cNvSpPr/>
              <p:nvPr/>
            </p:nvSpPr>
            <p:spPr>
              <a:xfrm>
                <a:off x="0" y="0"/>
                <a:ext cx="15998827" cy="15998827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wrap="square" lIns="91425" tIns="45700" rIns="91425" bIns="45700" anchor="ctr">
                <a:noAutofit/>
              </a:bodyPr>
              <a:lstStyle/>
              <a:p>
                <a:pPr marL="0" marR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sz="3266" b="0" i="0" u="none" strike="noStrike" cap="none">
                  <a:solidFill>
                    <a:schemeClr val="lt1"/>
                  </a:solidFill>
                  <a:latin typeface="Verdana"/>
                  <a:ea typeface="Verdana"/>
                  <a:cs typeface="Verdana"/>
                </a:endParaRPr>
              </a:p>
            </p:txBody>
          </p:sp>
          <p:pic>
            <p:nvPicPr>
              <p:cNvPr id="99" name="Picture 99"/>
              <p:cNvPicPr/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/>
            </p:blipFill>
            <p:spPr>
              <a:xfrm>
                <a:off x="12826233" y="11621376"/>
                <a:ext cx="2069440" cy="3140572"/>
              </a:xfrm>
              <a:prstGeom prst="rect">
                <a:avLst/>
              </a:prstGeom>
              <a:ln>
                <a:noFill/>
              </a:ln>
            </p:spPr>
          </p:pic>
        </p:grpSp>
        <p:sp>
          <p:nvSpPr>
            <p:cNvPr id="100" name="Shape 100"/>
            <p:cNvSpPr/>
            <p:nvPr/>
          </p:nvSpPr>
          <p:spPr>
            <a:xfrm>
              <a:off x="14826007" y="14803441"/>
              <a:ext cx="1196334" cy="1196334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80000">
                  <a:schemeClr val="accent2"/>
                </a:gs>
              </a:gsLst>
            </a:gradFill>
            <a:ln>
              <a:noFill/>
            </a:ln>
          </p:spPr>
          <p:txBody>
            <a:bodyPr wrap="square" lIns="91425" tIns="45700" rIns="91425" bIns="45700" anchor="ctr">
              <a:noAutofit/>
            </a:bodyPr>
            <a:lstStyle/>
            <a:p>
              <a:pPr marL="0" marR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01" name="Shape 101"/>
          <p:cNvSpPr/>
          <p:nvPr/>
        </p:nvSpPr>
        <p:spPr>
          <a:xfrm>
            <a:off x="910561" y="779831"/>
            <a:ext cx="14764868" cy="2308284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spAutoFit/>
          </a:bodyPr>
          <a:lstStyle/>
          <a:p>
            <a: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7200" b="1" i="0" u="none" strike="noStrike" cap="none" dirty="0" smtClean="0">
                <a:solidFill>
                  <a:schemeClr val="accent1"/>
                </a:solidFill>
                <a:latin typeface="Verdana"/>
                <a:ea typeface="Verdana"/>
                <a:cs typeface="Verdana"/>
              </a:rPr>
              <a:t>П</a:t>
            </a:r>
            <a:r>
              <a:rPr sz="7200" b="1" i="0" u="none" strike="noStrike" cap="none" dirty="0" err="1" smtClean="0">
                <a:solidFill>
                  <a:schemeClr val="accent1"/>
                </a:solidFill>
                <a:latin typeface="Verdana"/>
                <a:ea typeface="Verdana"/>
                <a:cs typeface="Verdana"/>
              </a:rPr>
              <a:t>ричины</a:t>
            </a:r>
            <a:r>
              <a:rPr lang="ru-RU" sz="7200" b="1" i="0" u="none" strike="noStrike" cap="none" dirty="0" smtClean="0">
                <a:solidFill>
                  <a:schemeClr val="accent1"/>
                </a:solidFill>
                <a:latin typeface="Verdana"/>
                <a:ea typeface="Verdana"/>
                <a:cs typeface="Verdana"/>
              </a:rPr>
              <a:t>, способствующие </a:t>
            </a:r>
            <a:r>
              <a:rPr sz="7200" b="1" i="0" u="none" strike="noStrike" cap="none" dirty="0" smtClean="0">
                <a:solidFill>
                  <a:schemeClr val="accent1"/>
                </a:solidFill>
                <a:latin typeface="Verdana"/>
                <a:ea typeface="Verdana"/>
                <a:cs typeface="Verdana"/>
              </a:rPr>
              <a:t> </a:t>
            </a:r>
            <a:r>
              <a:rPr lang="ru-RU" sz="7200" b="1" i="0" u="none" strike="noStrike" cap="none" dirty="0" smtClean="0">
                <a:solidFill>
                  <a:schemeClr val="accent1"/>
                </a:solidFill>
                <a:latin typeface="Verdana"/>
                <a:ea typeface="Verdana"/>
                <a:cs typeface="Verdana"/>
              </a:rPr>
              <a:t>вовлечению:</a:t>
            </a:r>
            <a:endParaRPr sz="7200" b="0" i="0" u="none" strike="noStrike" cap="none" dirty="0">
              <a:solidFill>
                <a:schemeClr val="accent1"/>
              </a:solidFill>
              <a:latin typeface="Verdana"/>
              <a:ea typeface="Verdana"/>
              <a:cs typeface="Verdana"/>
            </a:endParaRPr>
          </a:p>
        </p:txBody>
      </p:sp>
      <p:sp>
        <p:nvSpPr>
          <p:cNvPr id="102" name="Shape 102"/>
          <p:cNvSpPr/>
          <p:nvPr/>
        </p:nvSpPr>
        <p:spPr>
          <a:xfrm>
            <a:off x="1050925" y="3477302"/>
            <a:ext cx="14021798" cy="201589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spAutoFit/>
          </a:bodyPr>
          <a:lstStyle/>
          <a:p>
            <a:pPr marR="0" algn="l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sz="55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/>
            </a:r>
            <a:br>
              <a:rPr sz="55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</a:rPr>
            </a:br>
            <a:endParaRPr sz="5500" b="0" i="0" u="none" strike="noStrike" cap="none">
              <a:solidFill>
                <a:schemeClr val="tx1"/>
              </a:solidFill>
              <a:latin typeface="Verdana"/>
              <a:ea typeface="Verdana"/>
              <a:cs typeface="Verdana"/>
            </a:endParaRPr>
          </a:p>
        </p:txBody>
      </p:sp>
      <p:sp>
        <p:nvSpPr>
          <p:cNvPr id="103" name="Shape 103"/>
          <p:cNvSpPr/>
          <p:nvPr/>
        </p:nvSpPr>
        <p:spPr>
          <a:xfrm>
            <a:off x="825786" y="3978434"/>
            <a:ext cx="14598388" cy="1055669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spAutoFit/>
          </a:bodyPr>
          <a:lstStyle>
            <a:defPPr/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685800" marR="0" lvl="0" indent="-685800" algn="l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000000"/>
              </a:buClr>
              <a:buFont typeface="Arial"/>
              <a:buChar char="•"/>
            </a:pPr>
            <a:r>
              <a:rPr sz="5400" b="1" dirty="0" err="1">
                <a:latin typeface="Verdana"/>
                <a:ea typeface="Verdana"/>
                <a:cs typeface="Verdana"/>
              </a:rPr>
              <a:t>общая</a:t>
            </a:r>
            <a:r>
              <a:rPr sz="5400" b="1" dirty="0">
                <a:latin typeface="Verdana"/>
                <a:ea typeface="Verdana"/>
                <a:cs typeface="Verdana"/>
              </a:rPr>
              <a:t> </a:t>
            </a:r>
            <a:r>
              <a:rPr sz="5400" b="1" dirty="0" err="1">
                <a:latin typeface="Verdana"/>
                <a:ea typeface="Verdana"/>
                <a:cs typeface="Verdana"/>
              </a:rPr>
              <a:t>внушаемость</a:t>
            </a:r>
            <a:r>
              <a:rPr sz="5400" dirty="0">
                <a:latin typeface="Verdana"/>
                <a:ea typeface="Verdana"/>
                <a:cs typeface="Verdana"/>
              </a:rPr>
              <a:t/>
            </a:r>
            <a:br>
              <a:rPr sz="5400" dirty="0">
                <a:latin typeface="Verdana"/>
                <a:ea typeface="Verdana"/>
                <a:cs typeface="Verdana"/>
              </a:rPr>
            </a:br>
            <a:r>
              <a:rPr sz="5400" dirty="0">
                <a:latin typeface="Verdana"/>
                <a:ea typeface="Verdana"/>
                <a:cs typeface="Verdana"/>
              </a:rPr>
              <a:t>и </a:t>
            </a:r>
            <a:r>
              <a:rPr sz="5400" dirty="0" err="1">
                <a:latin typeface="Verdana"/>
                <a:ea typeface="Verdana"/>
                <a:cs typeface="Verdana"/>
              </a:rPr>
              <a:t>эмоциональная</a:t>
            </a:r>
            <a:r>
              <a:rPr sz="5400" dirty="0">
                <a:latin typeface="Verdana"/>
                <a:ea typeface="Verdana"/>
                <a:cs typeface="Verdana"/>
              </a:rPr>
              <a:t> </a:t>
            </a:r>
            <a:r>
              <a:rPr sz="5400" dirty="0" err="1" smtClean="0">
                <a:latin typeface="Verdana"/>
                <a:ea typeface="Verdana"/>
                <a:cs typeface="Verdana"/>
              </a:rPr>
              <a:t>неустойчивость</a:t>
            </a:r>
            <a:r>
              <a:rPr sz="5400" dirty="0" smtClean="0">
                <a:latin typeface="Verdana"/>
                <a:ea typeface="Verdana"/>
                <a:cs typeface="Verdana"/>
              </a:rPr>
              <a:t> </a:t>
            </a:r>
            <a:endParaRPr sz="5400" dirty="0">
              <a:latin typeface="Verdana"/>
              <a:ea typeface="Verdana"/>
              <a:cs typeface="Verdana"/>
            </a:endParaRPr>
          </a:p>
          <a:p>
            <a:pPr marL="685800" marR="0" lvl="0" indent="-685800" algn="l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000000"/>
              </a:buClr>
              <a:buFont typeface="Arial"/>
              <a:buChar char="•"/>
            </a:pPr>
            <a:r>
              <a:rPr sz="5400" dirty="0" err="1">
                <a:latin typeface="Verdana"/>
                <a:ea typeface="Verdana"/>
                <a:cs typeface="Verdana"/>
              </a:rPr>
              <a:t>недостаточная</a:t>
            </a:r>
            <a:r>
              <a:rPr sz="5400" dirty="0">
                <a:latin typeface="Verdana"/>
                <a:ea typeface="Verdana"/>
                <a:cs typeface="Verdana"/>
              </a:rPr>
              <a:t> </a:t>
            </a:r>
            <a:r>
              <a:rPr sz="5400" dirty="0" err="1">
                <a:latin typeface="Verdana"/>
                <a:ea typeface="Verdana"/>
                <a:cs typeface="Verdana"/>
              </a:rPr>
              <a:t>развитость</a:t>
            </a:r>
            <a:r>
              <a:rPr sz="5400" dirty="0">
                <a:latin typeface="Verdana"/>
                <a:ea typeface="Verdana"/>
                <a:cs typeface="Verdana"/>
              </a:rPr>
              <a:t> </a:t>
            </a:r>
            <a:r>
              <a:rPr sz="5400" dirty="0" err="1">
                <a:latin typeface="Verdana"/>
                <a:ea typeface="Verdana"/>
                <a:cs typeface="Verdana"/>
              </a:rPr>
              <a:t>критичности</a:t>
            </a:r>
            <a:r>
              <a:rPr sz="5400" dirty="0">
                <a:latin typeface="Verdana"/>
                <a:ea typeface="Verdana"/>
                <a:cs typeface="Verdana"/>
              </a:rPr>
              <a:t> </a:t>
            </a:r>
            <a:r>
              <a:rPr sz="5400" dirty="0" err="1" smtClean="0">
                <a:latin typeface="Verdana"/>
                <a:ea typeface="Verdana"/>
                <a:cs typeface="Verdana"/>
              </a:rPr>
              <a:t>мышления</a:t>
            </a:r>
            <a:r>
              <a:rPr sz="5400" dirty="0" smtClean="0">
                <a:latin typeface="Verdana"/>
                <a:ea typeface="Verdana"/>
                <a:cs typeface="Verdana"/>
              </a:rPr>
              <a:t> </a:t>
            </a:r>
            <a:endParaRPr sz="5400" dirty="0">
              <a:latin typeface="Verdana"/>
              <a:ea typeface="Verdana"/>
              <a:cs typeface="Verdana"/>
            </a:endParaRPr>
          </a:p>
          <a:p>
            <a:pPr marL="685800" marR="0" lvl="0" indent="-685800" algn="l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000000"/>
              </a:buClr>
              <a:buFont typeface="Arial"/>
              <a:buChar char="•"/>
            </a:pPr>
            <a:r>
              <a:rPr sz="5400" b="1" dirty="0" err="1">
                <a:latin typeface="Verdana"/>
                <a:ea typeface="Verdana"/>
                <a:cs typeface="Verdana"/>
              </a:rPr>
              <a:t>низкая</a:t>
            </a:r>
            <a:r>
              <a:rPr sz="5400" b="1" dirty="0">
                <a:latin typeface="Verdana"/>
                <a:ea typeface="Verdana"/>
                <a:cs typeface="Verdana"/>
              </a:rPr>
              <a:t> </a:t>
            </a:r>
            <a:r>
              <a:rPr sz="5400" b="1" dirty="0" err="1">
                <a:latin typeface="Verdana"/>
                <a:ea typeface="Verdana"/>
                <a:cs typeface="Verdana"/>
              </a:rPr>
              <a:t>устойчивость</a:t>
            </a:r>
            <a:r>
              <a:rPr sz="5400" b="1" dirty="0">
                <a:latin typeface="Verdana"/>
                <a:ea typeface="Verdana"/>
                <a:cs typeface="Verdana"/>
              </a:rPr>
              <a:t/>
            </a:r>
            <a:br>
              <a:rPr sz="5400" b="1" dirty="0">
                <a:latin typeface="Verdana"/>
                <a:ea typeface="Verdana"/>
                <a:cs typeface="Verdana"/>
              </a:rPr>
            </a:br>
            <a:r>
              <a:rPr sz="5400" b="1" dirty="0">
                <a:latin typeface="Verdana"/>
                <a:ea typeface="Verdana"/>
                <a:cs typeface="Verdana"/>
              </a:rPr>
              <a:t>к </a:t>
            </a:r>
            <a:r>
              <a:rPr sz="5400" b="1" dirty="0" err="1">
                <a:latin typeface="Verdana"/>
                <a:ea typeface="Verdana"/>
                <a:cs typeface="Verdana"/>
              </a:rPr>
              <a:t>манипуляциям</a:t>
            </a:r>
            <a:r>
              <a:rPr sz="5400" b="1" dirty="0">
                <a:latin typeface="Verdana"/>
                <a:ea typeface="Verdana"/>
                <a:cs typeface="Verdana"/>
              </a:rPr>
              <a:t> и </a:t>
            </a:r>
            <a:r>
              <a:rPr sz="5400" b="1" dirty="0" err="1">
                <a:latin typeface="Verdana"/>
                <a:ea typeface="Verdana"/>
                <a:cs typeface="Verdana"/>
              </a:rPr>
              <a:t>провокациям</a:t>
            </a:r>
            <a:r>
              <a:rPr sz="5400" dirty="0">
                <a:latin typeface="Verdana"/>
                <a:ea typeface="Verdana"/>
                <a:cs typeface="Verdana"/>
              </a:rPr>
              <a:t>, </a:t>
            </a:r>
            <a:r>
              <a:rPr sz="5400" dirty="0" err="1">
                <a:latin typeface="Verdana"/>
                <a:ea typeface="Verdana"/>
                <a:cs typeface="Verdana"/>
              </a:rPr>
              <a:t>свойственная</a:t>
            </a:r>
            <a:r>
              <a:rPr sz="5400" dirty="0">
                <a:latin typeface="Verdana"/>
                <a:ea typeface="Verdana"/>
                <a:cs typeface="Verdana"/>
              </a:rPr>
              <a:t> </a:t>
            </a:r>
            <a:r>
              <a:rPr sz="5400" dirty="0" err="1">
                <a:latin typeface="Verdana"/>
                <a:ea typeface="Verdana"/>
                <a:cs typeface="Verdana"/>
              </a:rPr>
              <a:t>возрасту</a:t>
            </a:r>
            <a:endParaRPr sz="5400" dirty="0">
              <a:latin typeface="Verdana"/>
              <a:ea typeface="Verdana"/>
              <a:cs typeface="Verdana"/>
            </a:endParaRPr>
          </a:p>
          <a:p>
            <a:pPr marL="685800" marR="0" lvl="0" indent="-685800" algn="l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000000"/>
              </a:buClr>
              <a:buFont typeface="Arial"/>
              <a:buChar char="•"/>
            </a:pPr>
            <a:r>
              <a:rPr sz="5400" dirty="0" err="1">
                <a:latin typeface="Verdana"/>
                <a:ea typeface="Verdana"/>
                <a:cs typeface="Verdana"/>
              </a:rPr>
              <a:t>повышенная</a:t>
            </a:r>
            <a:r>
              <a:rPr sz="5400" dirty="0">
                <a:latin typeface="Verdana"/>
                <a:ea typeface="Verdana"/>
                <a:cs typeface="Verdana"/>
              </a:rPr>
              <a:t> </a:t>
            </a:r>
            <a:r>
              <a:rPr sz="5400" dirty="0" err="1">
                <a:latin typeface="Verdana"/>
                <a:ea typeface="Verdana"/>
                <a:cs typeface="Verdana"/>
              </a:rPr>
              <a:t>потребность</a:t>
            </a:r>
            <a:r>
              <a:rPr sz="5400" dirty="0">
                <a:latin typeface="Verdana"/>
                <a:ea typeface="Verdana"/>
                <a:cs typeface="Verdana"/>
              </a:rPr>
              <a:t/>
            </a:r>
            <a:br>
              <a:rPr sz="5400" dirty="0">
                <a:latin typeface="Verdana"/>
                <a:ea typeface="Verdana"/>
                <a:cs typeface="Verdana"/>
              </a:rPr>
            </a:br>
            <a:r>
              <a:rPr sz="5400" dirty="0">
                <a:latin typeface="Verdana"/>
                <a:ea typeface="Verdana"/>
                <a:cs typeface="Verdana"/>
              </a:rPr>
              <a:t>в </a:t>
            </a:r>
            <a:r>
              <a:rPr sz="5400" dirty="0" err="1" smtClean="0">
                <a:latin typeface="Verdana"/>
                <a:ea typeface="Verdana"/>
                <a:cs typeface="Verdana"/>
              </a:rPr>
              <a:t>самоутверждении</a:t>
            </a:r>
            <a:endParaRPr sz="5400" dirty="0">
              <a:latin typeface="Verdana"/>
              <a:ea typeface="Verdana"/>
              <a:cs typeface="Verdana"/>
            </a:endParaRPr>
          </a:p>
          <a:p>
            <a:pPr marL="685800" marR="0" lvl="0" indent="-685800" algn="l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000000"/>
              </a:buClr>
              <a:buFont typeface="Arial"/>
              <a:buChar char="•"/>
            </a:pPr>
            <a:r>
              <a:rPr sz="5400" b="1" dirty="0" err="1">
                <a:latin typeface="Verdana"/>
                <a:ea typeface="Verdana"/>
                <a:cs typeface="Verdana"/>
              </a:rPr>
              <a:t>недостаточная</a:t>
            </a:r>
            <a:r>
              <a:rPr sz="5400" b="1" dirty="0">
                <a:latin typeface="Verdana"/>
                <a:ea typeface="Verdana"/>
                <a:cs typeface="Verdana"/>
              </a:rPr>
              <a:t> </a:t>
            </a:r>
            <a:r>
              <a:rPr sz="5400" b="1" dirty="0" err="1">
                <a:latin typeface="Verdana"/>
                <a:ea typeface="Verdana"/>
                <a:cs typeface="Verdana"/>
              </a:rPr>
              <a:t>правовая</a:t>
            </a:r>
            <a:r>
              <a:rPr sz="5400" b="1" dirty="0">
                <a:latin typeface="Verdana"/>
                <a:ea typeface="Verdana"/>
                <a:cs typeface="Verdana"/>
              </a:rPr>
              <a:t/>
            </a:r>
            <a:br>
              <a:rPr sz="5400" b="1" dirty="0">
                <a:latin typeface="Verdana"/>
                <a:ea typeface="Verdana"/>
                <a:cs typeface="Verdana"/>
              </a:rPr>
            </a:br>
            <a:r>
              <a:rPr sz="5400" b="1" dirty="0" err="1" smtClean="0">
                <a:latin typeface="Verdana"/>
                <a:ea typeface="Verdana"/>
                <a:cs typeface="Verdana"/>
              </a:rPr>
              <a:t>грамотность</a:t>
            </a:r>
            <a:endParaRPr sz="5400" b="1" dirty="0">
              <a:latin typeface="Verdana"/>
              <a:ea typeface="Verdana"/>
              <a:cs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" name="Shape 105"/>
          <p:cNvGrpSpPr/>
          <p:nvPr/>
        </p:nvGrpSpPr>
        <p:grpSpPr>
          <a:xfrm>
            <a:off x="-2" y="-2"/>
            <a:ext cx="16022341" cy="15999775"/>
            <a:chOff x="0" y="0"/>
            <a:chExt cx="16022341" cy="15999775"/>
          </a:xfrm>
        </p:grpSpPr>
        <p:grpSp>
          <p:nvGrpSpPr>
            <p:cNvPr id="106" name="Shape 106"/>
            <p:cNvGrpSpPr/>
            <p:nvPr/>
          </p:nvGrpSpPr>
          <p:grpSpPr>
            <a:xfrm>
              <a:off x="0" y="0"/>
              <a:ext cx="15998827" cy="15998827"/>
              <a:chOff x="0" y="0"/>
              <a:chExt cx="15998827" cy="15998827"/>
            </a:xfrm>
          </p:grpSpPr>
          <p:sp>
            <p:nvSpPr>
              <p:cNvPr id="107" name="Shape 107"/>
              <p:cNvSpPr/>
              <p:nvPr/>
            </p:nvSpPr>
            <p:spPr>
              <a:xfrm>
                <a:off x="0" y="0"/>
                <a:ext cx="15998827" cy="15998827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wrap="square" lIns="91425" tIns="45700" rIns="91425" bIns="45700" anchor="ctr">
                <a:noAutofit/>
              </a:bodyPr>
              <a:lstStyle/>
              <a:p>
                <a:pPr marL="0" marR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sz="3266" b="0" i="0" u="none" strike="noStrike" cap="none">
                  <a:solidFill>
                    <a:schemeClr val="lt1"/>
                  </a:solidFill>
                  <a:latin typeface="Verdana"/>
                  <a:ea typeface="Verdana"/>
                  <a:cs typeface="Verdana"/>
                </a:endParaRPr>
              </a:p>
            </p:txBody>
          </p:sp>
          <p:pic>
            <p:nvPicPr>
              <p:cNvPr id="109" name="Picture 109"/>
              <p:cNvPicPr/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/>
            </p:blipFill>
            <p:spPr>
              <a:xfrm>
                <a:off x="12826233" y="11621376"/>
                <a:ext cx="2069440" cy="3140572"/>
              </a:xfrm>
              <a:prstGeom prst="rect">
                <a:avLst/>
              </a:prstGeom>
              <a:ln>
                <a:noFill/>
              </a:ln>
            </p:spPr>
          </p:pic>
        </p:grpSp>
        <p:sp>
          <p:nvSpPr>
            <p:cNvPr id="110" name="Shape 110"/>
            <p:cNvSpPr/>
            <p:nvPr/>
          </p:nvSpPr>
          <p:spPr>
            <a:xfrm>
              <a:off x="14826007" y="14803441"/>
              <a:ext cx="1196334" cy="1196334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80000">
                  <a:schemeClr val="accent2"/>
                </a:gs>
              </a:gsLst>
            </a:gradFill>
            <a:ln>
              <a:noFill/>
            </a:ln>
          </p:spPr>
          <p:txBody>
            <a:bodyPr wrap="square" lIns="91425" tIns="45700" rIns="91425" bIns="45700" anchor="ctr">
              <a:noAutofit/>
            </a:bodyPr>
            <a:lstStyle/>
            <a:p>
              <a:pPr marL="0" marR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11" name="Shape 111"/>
          <p:cNvSpPr/>
          <p:nvPr/>
        </p:nvSpPr>
        <p:spPr>
          <a:xfrm>
            <a:off x="910561" y="779831"/>
            <a:ext cx="14764868" cy="2462171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spAutoFit/>
          </a:bodyPr>
          <a:lstStyle/>
          <a:p>
            <a: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700" b="1" i="0" u="none" strike="noStrike" cap="none">
                <a:solidFill>
                  <a:schemeClr val="accent1"/>
                </a:solidFill>
                <a:latin typeface="Verdana"/>
                <a:ea typeface="Verdana"/>
                <a:cs typeface="Verdana"/>
              </a:rPr>
              <a:t>Основной принцип вовлечения</a:t>
            </a:r>
            <a:endParaRPr sz="5500" b="0" i="0" u="none" strike="noStrike" cap="none">
              <a:solidFill>
                <a:schemeClr val="accent1"/>
              </a:solidFill>
              <a:latin typeface="Verdana"/>
              <a:ea typeface="Verdana"/>
              <a:cs typeface="Verdana"/>
            </a:endParaRPr>
          </a:p>
        </p:txBody>
      </p:sp>
      <p:sp>
        <p:nvSpPr>
          <p:cNvPr id="112" name="Shape 112"/>
          <p:cNvSpPr/>
          <p:nvPr/>
        </p:nvSpPr>
        <p:spPr>
          <a:xfrm>
            <a:off x="1050925" y="3477302"/>
            <a:ext cx="14021798" cy="201589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spAutoFit/>
          </a:bodyPr>
          <a:lstStyle/>
          <a:p>
            <a:pPr marR="0" algn="l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sz="55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/>
            </a:r>
            <a:br>
              <a:rPr sz="55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</a:rPr>
            </a:br>
            <a:endParaRPr sz="5500" b="0" i="0" u="none" strike="noStrike" cap="none">
              <a:solidFill>
                <a:schemeClr val="tx1"/>
              </a:solidFill>
              <a:latin typeface="Verdana"/>
              <a:ea typeface="Verdana"/>
              <a:cs typeface="Verdana"/>
            </a:endParaRPr>
          </a:p>
        </p:txBody>
      </p:sp>
      <p:sp>
        <p:nvSpPr>
          <p:cNvPr id="113" name="Shape 113"/>
          <p:cNvSpPr/>
          <p:nvPr/>
        </p:nvSpPr>
        <p:spPr>
          <a:xfrm>
            <a:off x="1050925" y="3413504"/>
            <a:ext cx="14764866" cy="412416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spAutoFit/>
          </a:bodyPr>
          <a:lstStyle/>
          <a:p>
            <a:pPr marR="0" algn="l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sz="54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- </a:t>
            </a:r>
            <a:r>
              <a:rPr sz="5400" b="1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это ослабление контроля над действиями </a:t>
            </a:r>
            <a:r>
              <a:rPr sz="54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путем обмана, угроз, давления, введения в заблуждение.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R="0" algn="l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sz="1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R="0" algn="l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sz="5400" b="1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Преступники могут: 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4" name="Shape 114"/>
          <p:cNvSpPr txBox="1"/>
          <p:nvPr/>
        </p:nvSpPr>
        <p:spPr>
          <a:xfrm>
            <a:off x="1074439" y="7411745"/>
            <a:ext cx="14947900" cy="720197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/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685800" marR="0" lvl="0" indent="-685800" algn="l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000000"/>
              </a:buClr>
              <a:buFont typeface="Arial"/>
              <a:buChar char="•"/>
            </a:pPr>
            <a:r>
              <a:rPr sz="5400">
                <a:latin typeface="Verdana"/>
                <a:ea typeface="Verdana"/>
                <a:cs typeface="Verdana"/>
              </a:rPr>
              <a:t>попросить «по дружбе», за подарок</a:t>
            </a:r>
            <a:br>
              <a:rPr sz="5400">
                <a:latin typeface="Verdana"/>
                <a:ea typeface="Verdana"/>
                <a:cs typeface="Verdana"/>
              </a:rPr>
            </a:br>
            <a:r>
              <a:rPr sz="5400">
                <a:latin typeface="Verdana"/>
                <a:ea typeface="Verdana"/>
                <a:cs typeface="Verdana"/>
              </a:rPr>
              <a:t>или за определенную плату передать</a:t>
            </a:r>
            <a:br>
              <a:rPr sz="5400">
                <a:latin typeface="Verdana"/>
                <a:ea typeface="Verdana"/>
                <a:cs typeface="Verdana"/>
              </a:rPr>
            </a:br>
            <a:r>
              <a:rPr sz="5400">
                <a:latin typeface="Verdana"/>
                <a:ea typeface="Verdana"/>
                <a:cs typeface="Verdana"/>
              </a:rPr>
              <a:t>что-то (письмо, коробку), за чем-нибудь понаблюдать или сделать,</a:t>
            </a:r>
          </a:p>
          <a:p>
            <a:pPr marL="685800" marR="0" lvl="0" indent="-685800" algn="l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000000"/>
              </a:buClr>
              <a:buFont typeface="Arial"/>
              <a:buChar char="•"/>
            </a:pPr>
            <a:r>
              <a:rPr sz="5400">
                <a:latin typeface="Verdana"/>
                <a:ea typeface="Verdana"/>
                <a:cs typeface="Verdana"/>
              </a:rPr>
              <a:t>вовлечь в игру, выдать </a:t>
            </a:r>
            <a:br>
              <a:rPr sz="5400">
                <a:latin typeface="Verdana"/>
                <a:ea typeface="Verdana"/>
                <a:cs typeface="Verdana"/>
              </a:rPr>
            </a:br>
            <a:r>
              <a:rPr sz="5400">
                <a:latin typeface="Verdana"/>
                <a:ea typeface="Verdana"/>
                <a:cs typeface="Verdana"/>
              </a:rPr>
              <a:t>задания, устроить челленджи,</a:t>
            </a:r>
          </a:p>
          <a:p>
            <a:pPr marL="685800" marR="0" lvl="0" indent="-685800" algn="l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000000"/>
              </a:buClr>
              <a:buFont typeface="Arial"/>
              <a:buChar char="•"/>
            </a:pPr>
            <a:r>
              <a:rPr sz="5400">
                <a:latin typeface="Verdana"/>
                <a:ea typeface="Verdana"/>
                <a:cs typeface="Verdana"/>
              </a:rPr>
              <a:t>манипулировать </a:t>
            </a:r>
            <a:br>
              <a:rPr sz="5400">
                <a:latin typeface="Verdana"/>
                <a:ea typeface="Verdana"/>
                <a:cs typeface="Verdana"/>
              </a:rPr>
            </a:br>
            <a:r>
              <a:rPr sz="5400">
                <a:latin typeface="Verdana"/>
                <a:ea typeface="Verdana"/>
                <a:cs typeface="Verdana"/>
              </a:rPr>
              <a:t>идеологическими установками.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" name="Shape 116"/>
          <p:cNvGrpSpPr/>
          <p:nvPr/>
        </p:nvGrpSpPr>
        <p:grpSpPr>
          <a:xfrm>
            <a:off x="-2" y="-2"/>
            <a:ext cx="16022341" cy="15999775"/>
            <a:chOff x="0" y="0"/>
            <a:chExt cx="16022341" cy="15999775"/>
          </a:xfrm>
        </p:grpSpPr>
        <p:grpSp>
          <p:nvGrpSpPr>
            <p:cNvPr id="117" name="Shape 117"/>
            <p:cNvGrpSpPr/>
            <p:nvPr/>
          </p:nvGrpSpPr>
          <p:grpSpPr>
            <a:xfrm>
              <a:off x="0" y="0"/>
              <a:ext cx="15998827" cy="15998827"/>
              <a:chOff x="0" y="0"/>
              <a:chExt cx="15998827" cy="15998827"/>
            </a:xfrm>
          </p:grpSpPr>
          <p:sp>
            <p:nvSpPr>
              <p:cNvPr id="118" name="Shape 118"/>
              <p:cNvSpPr/>
              <p:nvPr/>
            </p:nvSpPr>
            <p:spPr>
              <a:xfrm>
                <a:off x="0" y="0"/>
                <a:ext cx="15998827" cy="15998827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wrap="square" lIns="91425" tIns="45700" rIns="91425" bIns="45700" anchor="ctr">
                <a:noAutofit/>
              </a:bodyPr>
              <a:lstStyle/>
              <a:p>
                <a:pPr marL="0" marR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sz="3266" b="0" i="0" u="none" strike="noStrike" cap="none">
                  <a:solidFill>
                    <a:schemeClr val="lt1"/>
                  </a:solidFill>
                  <a:latin typeface="Verdana"/>
                  <a:ea typeface="Verdana"/>
                  <a:cs typeface="Verdana"/>
                </a:endParaRPr>
              </a:p>
            </p:txBody>
          </p:sp>
          <p:pic>
            <p:nvPicPr>
              <p:cNvPr id="120" name="Picture 120"/>
              <p:cNvPicPr/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/>
            </p:blipFill>
            <p:spPr>
              <a:xfrm>
                <a:off x="12826233" y="11621376"/>
                <a:ext cx="2069440" cy="3140572"/>
              </a:xfrm>
              <a:prstGeom prst="rect">
                <a:avLst/>
              </a:prstGeom>
              <a:ln>
                <a:noFill/>
              </a:ln>
            </p:spPr>
          </p:pic>
        </p:grpSp>
        <p:sp>
          <p:nvSpPr>
            <p:cNvPr id="121" name="Shape 121"/>
            <p:cNvSpPr/>
            <p:nvPr/>
          </p:nvSpPr>
          <p:spPr>
            <a:xfrm>
              <a:off x="14826007" y="14803441"/>
              <a:ext cx="1196334" cy="1196334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80000">
                  <a:schemeClr val="accent2"/>
                </a:gs>
              </a:gsLst>
            </a:gradFill>
            <a:ln>
              <a:noFill/>
            </a:ln>
          </p:spPr>
          <p:txBody>
            <a:bodyPr wrap="square" lIns="91425" tIns="45700" rIns="91425" bIns="45700" anchor="ctr">
              <a:noAutofit/>
            </a:bodyPr>
            <a:lstStyle/>
            <a:p>
              <a:pPr marL="0" marR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22" name="Shape 122"/>
          <p:cNvSpPr/>
          <p:nvPr/>
        </p:nvSpPr>
        <p:spPr>
          <a:xfrm>
            <a:off x="910561" y="779831"/>
            <a:ext cx="14021798" cy="127723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spAutoFit/>
          </a:bodyPr>
          <a:lstStyle/>
          <a:p>
            <a: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700" b="1" i="0" u="none" strike="noStrike" cap="none">
                <a:solidFill>
                  <a:schemeClr val="accent1"/>
                </a:solidFill>
                <a:latin typeface="Verdana"/>
                <a:ea typeface="Verdana"/>
                <a:cs typeface="Verdana"/>
              </a:rPr>
              <a:t>Маркеры вовлечения:</a:t>
            </a:r>
            <a:endParaRPr sz="7700" b="0" i="0" u="none" strike="noStrike" cap="none">
              <a:solidFill>
                <a:schemeClr val="accent1"/>
              </a:solidFill>
              <a:latin typeface="Verdana"/>
              <a:ea typeface="Verdana"/>
              <a:cs typeface="Verdana"/>
            </a:endParaRPr>
          </a:p>
        </p:txBody>
      </p:sp>
      <p:sp>
        <p:nvSpPr>
          <p:cNvPr id="123" name="Shape 123"/>
          <p:cNvSpPr/>
          <p:nvPr/>
        </p:nvSpPr>
        <p:spPr>
          <a:xfrm>
            <a:off x="1050925" y="3477302"/>
            <a:ext cx="14021798" cy="201589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spAutoFit/>
          </a:bodyPr>
          <a:lstStyle/>
          <a:p>
            <a:pPr marR="0" algn="l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sz="55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/>
            </a:r>
            <a:br>
              <a:rPr sz="55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</a:rPr>
            </a:br>
            <a:endParaRPr sz="5500" b="0" i="0" u="none" strike="noStrike" cap="none">
              <a:solidFill>
                <a:schemeClr val="tx1"/>
              </a:solidFill>
              <a:latin typeface="Verdana"/>
              <a:ea typeface="Verdana"/>
              <a:cs typeface="Verdana"/>
            </a:endParaRPr>
          </a:p>
        </p:txBody>
      </p:sp>
      <p:sp>
        <p:nvSpPr>
          <p:cNvPr id="124" name="Shape 124"/>
          <p:cNvSpPr/>
          <p:nvPr/>
        </p:nvSpPr>
        <p:spPr>
          <a:xfrm>
            <a:off x="1114912" y="2536424"/>
            <a:ext cx="13969567" cy="1252646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spAutoFit/>
          </a:bodyPr>
          <a:lstStyle>
            <a:defPPr/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685800" marR="0" lvl="0" indent="-685800" algn="l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000000"/>
              </a:buClr>
              <a:buFont typeface="Arial"/>
              <a:buChar char="•"/>
            </a:pPr>
            <a:r>
              <a:rPr sz="4400" b="1" dirty="0" err="1">
                <a:latin typeface="Verdana"/>
                <a:ea typeface="Verdana"/>
                <a:cs typeface="Verdana"/>
              </a:rPr>
              <a:t>изменение</a:t>
            </a:r>
            <a:r>
              <a:rPr sz="4400" b="1" dirty="0">
                <a:latin typeface="Verdana"/>
                <a:ea typeface="Verdana"/>
                <a:cs typeface="Verdana"/>
              </a:rPr>
              <a:t> </a:t>
            </a:r>
            <a:r>
              <a:rPr sz="4400" b="1" dirty="0" err="1">
                <a:latin typeface="Verdana"/>
                <a:ea typeface="Verdana"/>
                <a:cs typeface="Verdana"/>
              </a:rPr>
              <a:t>манеры</a:t>
            </a:r>
            <a:r>
              <a:rPr sz="4400" b="1" dirty="0">
                <a:latin typeface="Verdana"/>
                <a:ea typeface="Verdana"/>
                <a:cs typeface="Verdana"/>
              </a:rPr>
              <a:t> </a:t>
            </a:r>
            <a:r>
              <a:rPr sz="4400" b="1" dirty="0" err="1">
                <a:latin typeface="Verdana"/>
                <a:ea typeface="Verdana"/>
                <a:cs typeface="Verdana"/>
              </a:rPr>
              <a:t>поведения</a:t>
            </a:r>
            <a:r>
              <a:rPr sz="4400" b="1" dirty="0">
                <a:latin typeface="Verdana"/>
                <a:ea typeface="Verdana"/>
                <a:cs typeface="Verdana"/>
              </a:rPr>
              <a:t> </a:t>
            </a:r>
            <a:r>
              <a:rPr sz="4400" dirty="0">
                <a:latin typeface="Verdana"/>
                <a:ea typeface="Verdana"/>
                <a:cs typeface="Verdana"/>
              </a:rPr>
              <a:t>(</a:t>
            </a:r>
            <a:r>
              <a:rPr sz="4400" dirty="0" err="1">
                <a:latin typeface="Verdana"/>
                <a:ea typeface="Verdana"/>
                <a:cs typeface="Verdana"/>
              </a:rPr>
              <a:t>появляется</a:t>
            </a:r>
            <a:r>
              <a:rPr sz="4400" dirty="0">
                <a:latin typeface="Verdana"/>
                <a:ea typeface="Verdana"/>
                <a:cs typeface="Verdana"/>
              </a:rPr>
              <a:t> </a:t>
            </a:r>
            <a:r>
              <a:rPr sz="4400" dirty="0" err="1">
                <a:latin typeface="Verdana"/>
                <a:ea typeface="Verdana"/>
                <a:cs typeface="Verdana"/>
              </a:rPr>
              <a:t>скрытность</a:t>
            </a:r>
            <a:r>
              <a:rPr sz="4400" dirty="0">
                <a:latin typeface="Verdana"/>
                <a:ea typeface="Verdana"/>
                <a:cs typeface="Verdana"/>
              </a:rPr>
              <a:t> в </a:t>
            </a:r>
            <a:r>
              <a:rPr sz="4400" dirty="0" err="1">
                <a:latin typeface="Verdana"/>
                <a:ea typeface="Verdana"/>
                <a:cs typeface="Verdana"/>
              </a:rPr>
              <a:t>планах</a:t>
            </a:r>
            <a:r>
              <a:rPr sz="4400" dirty="0">
                <a:latin typeface="Verdana"/>
                <a:ea typeface="Verdana"/>
                <a:cs typeface="Verdana"/>
              </a:rPr>
              <a:t>, </a:t>
            </a:r>
            <a:r>
              <a:rPr sz="4400" dirty="0" err="1">
                <a:latin typeface="Verdana"/>
                <a:ea typeface="Verdana"/>
                <a:cs typeface="Verdana"/>
              </a:rPr>
              <a:t>резкость</a:t>
            </a:r>
            <a:r>
              <a:rPr sz="4400" dirty="0">
                <a:latin typeface="Verdana"/>
                <a:ea typeface="Verdana"/>
                <a:cs typeface="Verdana"/>
              </a:rPr>
              <a:t>, </a:t>
            </a:r>
            <a:r>
              <a:rPr sz="4400" dirty="0" err="1" smtClean="0">
                <a:latin typeface="Verdana"/>
                <a:ea typeface="Verdana"/>
                <a:cs typeface="Verdana"/>
              </a:rPr>
              <a:t>грубость</a:t>
            </a:r>
            <a:r>
              <a:rPr lang="ru-RU" sz="4400" dirty="0" smtClean="0">
                <a:latin typeface="Verdana"/>
                <a:ea typeface="Verdana"/>
                <a:cs typeface="Verdana"/>
              </a:rPr>
              <a:t>, телефон постоянно в руках</a:t>
            </a:r>
            <a:r>
              <a:rPr sz="4400" dirty="0" smtClean="0">
                <a:latin typeface="Verdana"/>
                <a:ea typeface="Verdana"/>
                <a:cs typeface="Verdana"/>
              </a:rPr>
              <a:t>)</a:t>
            </a:r>
            <a:endParaRPr sz="4400" dirty="0">
              <a:latin typeface="Verdana"/>
              <a:ea typeface="Verdana"/>
              <a:cs typeface="Verdana"/>
            </a:endParaRPr>
          </a:p>
          <a:p>
            <a:pPr marL="685800" marR="0" indent="-685800" algn="l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000000"/>
              </a:buClr>
              <a:buFont typeface="Arial"/>
              <a:buChar char="•"/>
            </a:pPr>
            <a:r>
              <a:rPr sz="4400" b="1" dirty="0" err="1">
                <a:latin typeface="Verdana"/>
                <a:ea typeface="Verdana"/>
                <a:cs typeface="Verdana"/>
              </a:rPr>
              <a:t>изменение</a:t>
            </a:r>
            <a:r>
              <a:rPr sz="4400" b="1" dirty="0">
                <a:latin typeface="Verdana"/>
                <a:ea typeface="Verdana"/>
                <a:cs typeface="Verdana"/>
              </a:rPr>
              <a:t> </a:t>
            </a:r>
            <a:r>
              <a:rPr sz="4400" b="1" dirty="0" err="1">
                <a:latin typeface="Verdana"/>
                <a:ea typeface="Verdana"/>
                <a:cs typeface="Verdana"/>
              </a:rPr>
              <a:t>внешнего</a:t>
            </a:r>
            <a:r>
              <a:rPr sz="4400" b="1" dirty="0">
                <a:latin typeface="Verdana"/>
                <a:ea typeface="Verdana"/>
                <a:cs typeface="Verdana"/>
              </a:rPr>
              <a:t> </a:t>
            </a:r>
            <a:r>
              <a:rPr sz="4400" b="1" dirty="0" err="1">
                <a:latin typeface="Verdana"/>
                <a:ea typeface="Verdana"/>
                <a:cs typeface="Verdana"/>
              </a:rPr>
              <a:t>вида</a:t>
            </a:r>
            <a:r>
              <a:rPr sz="4400" b="1" dirty="0">
                <a:latin typeface="Verdana"/>
                <a:ea typeface="Verdana"/>
                <a:cs typeface="Verdana"/>
              </a:rPr>
              <a:t> </a:t>
            </a:r>
            <a:r>
              <a:rPr sz="4400" dirty="0">
                <a:latin typeface="Verdana"/>
                <a:ea typeface="Verdana"/>
                <a:cs typeface="Verdana"/>
              </a:rPr>
              <a:t>(</a:t>
            </a:r>
            <a:r>
              <a:rPr sz="4400" dirty="0" err="1">
                <a:latin typeface="Verdana"/>
                <a:ea typeface="Verdana"/>
                <a:cs typeface="Verdana"/>
              </a:rPr>
              <a:t>может</a:t>
            </a:r>
            <a:r>
              <a:rPr sz="4400" dirty="0">
                <a:latin typeface="Verdana"/>
                <a:ea typeface="Verdana"/>
                <a:cs typeface="Verdana"/>
              </a:rPr>
              <a:t> </a:t>
            </a:r>
            <a:r>
              <a:rPr sz="4400" dirty="0" err="1">
                <a:latin typeface="Verdana"/>
                <a:ea typeface="Verdana"/>
                <a:cs typeface="Verdana"/>
              </a:rPr>
              <a:t>появиться</a:t>
            </a:r>
            <a:r>
              <a:rPr sz="4400" dirty="0">
                <a:latin typeface="Verdana"/>
                <a:ea typeface="Verdana"/>
                <a:cs typeface="Verdana"/>
              </a:rPr>
              <a:t> </a:t>
            </a:r>
            <a:r>
              <a:rPr sz="4400" dirty="0" err="1">
                <a:latin typeface="Verdana"/>
                <a:ea typeface="Verdana"/>
                <a:cs typeface="Verdana"/>
              </a:rPr>
              <a:t>неопрятность</a:t>
            </a:r>
            <a:r>
              <a:rPr sz="4400" dirty="0">
                <a:latin typeface="Verdana"/>
                <a:ea typeface="Verdana"/>
                <a:cs typeface="Verdana"/>
              </a:rPr>
              <a:t/>
            </a:r>
            <a:br>
              <a:rPr sz="4400" dirty="0">
                <a:latin typeface="Verdana"/>
                <a:ea typeface="Verdana"/>
                <a:cs typeface="Verdana"/>
              </a:rPr>
            </a:br>
            <a:r>
              <a:rPr sz="4400" dirty="0" err="1">
                <a:latin typeface="Verdana"/>
                <a:ea typeface="Verdana"/>
                <a:cs typeface="Verdana"/>
              </a:rPr>
              <a:t>или</a:t>
            </a:r>
            <a:r>
              <a:rPr sz="4400" dirty="0">
                <a:latin typeface="Verdana"/>
                <a:ea typeface="Verdana"/>
                <a:cs typeface="Verdana"/>
              </a:rPr>
              <a:t> </a:t>
            </a:r>
            <a:r>
              <a:rPr sz="4400" dirty="0" err="1">
                <a:latin typeface="Verdana"/>
                <a:ea typeface="Verdana"/>
                <a:cs typeface="Verdana"/>
              </a:rPr>
              <a:t>признаки</a:t>
            </a:r>
            <a:r>
              <a:rPr sz="4400" dirty="0">
                <a:latin typeface="Verdana"/>
                <a:ea typeface="Verdana"/>
                <a:cs typeface="Verdana"/>
              </a:rPr>
              <a:t> </a:t>
            </a:r>
            <a:r>
              <a:rPr sz="4400" dirty="0" err="1">
                <a:latin typeface="Verdana"/>
                <a:ea typeface="Verdana"/>
                <a:cs typeface="Verdana"/>
              </a:rPr>
              <a:t>приверженности</a:t>
            </a:r>
            <a:r>
              <a:rPr sz="4400" dirty="0">
                <a:latin typeface="Verdana"/>
                <a:ea typeface="Verdana"/>
                <a:cs typeface="Verdana"/>
              </a:rPr>
              <a:t/>
            </a:r>
            <a:br>
              <a:rPr sz="4400" dirty="0">
                <a:latin typeface="Verdana"/>
                <a:ea typeface="Verdana"/>
                <a:cs typeface="Verdana"/>
              </a:rPr>
            </a:br>
            <a:r>
              <a:rPr sz="4400" dirty="0">
                <a:latin typeface="Verdana"/>
                <a:ea typeface="Verdana"/>
                <a:cs typeface="Verdana"/>
              </a:rPr>
              <a:t>к </a:t>
            </a:r>
            <a:r>
              <a:rPr sz="4400" dirty="0" err="1">
                <a:latin typeface="Verdana"/>
                <a:ea typeface="Verdana"/>
                <a:cs typeface="Verdana"/>
              </a:rPr>
              <a:t>определенной</a:t>
            </a:r>
            <a:r>
              <a:rPr sz="4400" dirty="0">
                <a:latin typeface="Verdana"/>
                <a:ea typeface="Verdana"/>
                <a:cs typeface="Verdana"/>
              </a:rPr>
              <a:t> </a:t>
            </a:r>
            <a:r>
              <a:rPr sz="4400" dirty="0" err="1">
                <a:latin typeface="Verdana"/>
                <a:ea typeface="Verdana"/>
                <a:cs typeface="Verdana"/>
              </a:rPr>
              <a:t>субкультуре</a:t>
            </a:r>
            <a:r>
              <a:rPr sz="4400" dirty="0" smtClean="0">
                <a:latin typeface="Verdana"/>
                <a:ea typeface="Verdana"/>
                <a:cs typeface="Verdana"/>
              </a:rPr>
              <a:t>)</a:t>
            </a:r>
            <a:endParaRPr sz="4400" dirty="0">
              <a:latin typeface="Verdana"/>
              <a:ea typeface="Verdana"/>
              <a:cs typeface="Verdana"/>
            </a:endParaRPr>
          </a:p>
          <a:p>
            <a:pPr marL="685800" marR="0" lvl="0" indent="-685800" algn="l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000000"/>
              </a:buClr>
              <a:buFont typeface="Arial"/>
              <a:buChar char="•"/>
            </a:pPr>
            <a:r>
              <a:rPr sz="4400" b="1" dirty="0" err="1">
                <a:latin typeface="Verdana"/>
                <a:ea typeface="Verdana"/>
                <a:cs typeface="Verdana"/>
              </a:rPr>
              <a:t>возможно</a:t>
            </a:r>
            <a:r>
              <a:rPr sz="4400" b="1" dirty="0">
                <a:latin typeface="Verdana"/>
                <a:ea typeface="Verdana"/>
                <a:cs typeface="Verdana"/>
              </a:rPr>
              <a:t> </a:t>
            </a:r>
            <a:r>
              <a:rPr sz="4400" b="1" dirty="0" err="1">
                <a:latin typeface="Verdana"/>
                <a:ea typeface="Verdana"/>
                <a:cs typeface="Verdana"/>
              </a:rPr>
              <a:t>изменение</a:t>
            </a:r>
            <a:r>
              <a:rPr sz="4400" b="1" dirty="0">
                <a:latin typeface="Verdana"/>
                <a:ea typeface="Verdana"/>
                <a:cs typeface="Verdana"/>
              </a:rPr>
              <a:t> </a:t>
            </a:r>
            <a:r>
              <a:rPr sz="4400" b="1" dirty="0" err="1">
                <a:latin typeface="Verdana"/>
                <a:ea typeface="Verdana"/>
                <a:cs typeface="Verdana"/>
              </a:rPr>
              <a:t>характера</a:t>
            </a:r>
            <a:r>
              <a:rPr sz="4400" dirty="0">
                <a:latin typeface="Verdana"/>
                <a:ea typeface="Verdana"/>
                <a:cs typeface="Verdana"/>
              </a:rPr>
              <a:t/>
            </a:r>
            <a:br>
              <a:rPr sz="4400" dirty="0">
                <a:latin typeface="Verdana"/>
                <a:ea typeface="Verdana"/>
                <a:cs typeface="Verdana"/>
              </a:rPr>
            </a:br>
            <a:r>
              <a:rPr sz="4400" dirty="0">
                <a:latin typeface="Verdana"/>
                <a:ea typeface="Verdana"/>
                <a:cs typeface="Verdana"/>
              </a:rPr>
              <a:t>(</a:t>
            </a:r>
            <a:r>
              <a:rPr sz="4400" dirty="0" err="1">
                <a:latin typeface="Verdana"/>
                <a:ea typeface="Verdana"/>
                <a:cs typeface="Verdana"/>
              </a:rPr>
              <a:t>высокая</a:t>
            </a:r>
            <a:r>
              <a:rPr sz="4400" dirty="0">
                <a:latin typeface="Verdana"/>
                <a:ea typeface="Verdana"/>
                <a:cs typeface="Verdana"/>
              </a:rPr>
              <a:t> </a:t>
            </a:r>
            <a:r>
              <a:rPr sz="4400" dirty="0" err="1">
                <a:latin typeface="Verdana"/>
                <a:ea typeface="Verdana"/>
                <a:cs typeface="Verdana"/>
              </a:rPr>
              <a:t>раздражительность</a:t>
            </a:r>
            <a:r>
              <a:rPr sz="4400" dirty="0">
                <a:latin typeface="Verdana"/>
                <a:ea typeface="Verdana"/>
                <a:cs typeface="Verdana"/>
              </a:rPr>
              <a:t/>
            </a:r>
            <a:br>
              <a:rPr sz="4400" dirty="0">
                <a:latin typeface="Verdana"/>
                <a:ea typeface="Verdana"/>
                <a:cs typeface="Verdana"/>
              </a:rPr>
            </a:br>
            <a:r>
              <a:rPr sz="4400" dirty="0">
                <a:latin typeface="Verdana"/>
                <a:ea typeface="Verdana"/>
                <a:cs typeface="Verdana"/>
              </a:rPr>
              <a:t>и </a:t>
            </a:r>
            <a:r>
              <a:rPr sz="4400" dirty="0" err="1">
                <a:latin typeface="Verdana"/>
                <a:ea typeface="Verdana"/>
                <a:cs typeface="Verdana"/>
              </a:rPr>
              <a:t>замкнутость</a:t>
            </a:r>
            <a:r>
              <a:rPr sz="4400" dirty="0">
                <a:latin typeface="Verdana"/>
                <a:ea typeface="Verdana"/>
                <a:cs typeface="Verdana"/>
              </a:rPr>
              <a:t>, </a:t>
            </a:r>
            <a:r>
              <a:rPr lang="ru-RU" sz="4400" dirty="0" smtClean="0">
                <a:latin typeface="Verdana"/>
                <a:ea typeface="Verdana"/>
                <a:cs typeface="Verdana"/>
              </a:rPr>
              <a:t>подавленность, </a:t>
            </a:r>
            <a:r>
              <a:rPr sz="4400" dirty="0" err="1" smtClean="0">
                <a:latin typeface="Verdana"/>
                <a:ea typeface="Verdana"/>
                <a:cs typeface="Verdana"/>
              </a:rPr>
              <a:t>высокомерность</a:t>
            </a:r>
            <a:r>
              <a:rPr sz="4400" dirty="0">
                <a:latin typeface="Verdana"/>
                <a:ea typeface="Verdana"/>
                <a:cs typeface="Verdana"/>
              </a:rPr>
              <a:t/>
            </a:r>
            <a:br>
              <a:rPr sz="4400" dirty="0">
                <a:latin typeface="Verdana"/>
                <a:ea typeface="Verdana"/>
                <a:cs typeface="Verdana"/>
              </a:rPr>
            </a:br>
            <a:r>
              <a:rPr sz="4400" dirty="0">
                <a:latin typeface="Verdana"/>
                <a:ea typeface="Verdana"/>
                <a:cs typeface="Verdana"/>
              </a:rPr>
              <a:t>и </a:t>
            </a:r>
            <a:r>
              <a:rPr sz="4400" dirty="0" err="1">
                <a:latin typeface="Verdana"/>
                <a:ea typeface="Verdana"/>
                <a:cs typeface="Verdana"/>
              </a:rPr>
              <a:t>резкая</a:t>
            </a:r>
            <a:r>
              <a:rPr sz="4400" dirty="0">
                <a:latin typeface="Verdana"/>
                <a:ea typeface="Verdana"/>
                <a:cs typeface="Verdana"/>
              </a:rPr>
              <a:t> </a:t>
            </a:r>
            <a:r>
              <a:rPr sz="4400" dirty="0" err="1">
                <a:latin typeface="Verdana"/>
                <a:ea typeface="Verdana"/>
                <a:cs typeface="Verdana"/>
              </a:rPr>
              <a:t>самоуверенность</a:t>
            </a:r>
            <a:r>
              <a:rPr sz="4400" dirty="0" smtClean="0">
                <a:latin typeface="Verdana"/>
                <a:ea typeface="Verdana"/>
                <a:cs typeface="Verdana"/>
              </a:rPr>
              <a:t>)</a:t>
            </a:r>
            <a:endParaRPr sz="4400" dirty="0">
              <a:latin typeface="Verdana"/>
              <a:ea typeface="Verdana"/>
              <a:cs typeface="Verdana"/>
            </a:endParaRPr>
          </a:p>
          <a:p>
            <a:pPr marL="685800" marR="0" lvl="0" indent="-685800" algn="l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000000"/>
              </a:buClr>
              <a:buFont typeface="Arial"/>
              <a:buChar char="•"/>
            </a:pPr>
            <a:r>
              <a:rPr sz="4400" b="1" dirty="0" err="1">
                <a:latin typeface="Verdana"/>
                <a:ea typeface="Verdana"/>
                <a:cs typeface="Verdana"/>
              </a:rPr>
              <a:t>изменение</a:t>
            </a:r>
            <a:r>
              <a:rPr sz="4400" b="1" dirty="0">
                <a:latin typeface="Verdana"/>
                <a:ea typeface="Verdana"/>
                <a:cs typeface="Verdana"/>
              </a:rPr>
              <a:t> </a:t>
            </a:r>
            <a:r>
              <a:rPr sz="4400" b="1" dirty="0" err="1">
                <a:latin typeface="Verdana"/>
                <a:ea typeface="Verdana"/>
                <a:cs typeface="Verdana"/>
              </a:rPr>
              <a:t>отношения</a:t>
            </a:r>
            <a:r>
              <a:rPr sz="4400" b="1" dirty="0">
                <a:latin typeface="Verdana"/>
                <a:ea typeface="Verdana"/>
                <a:cs typeface="Verdana"/>
              </a:rPr>
              <a:t> </a:t>
            </a:r>
            <a:br>
              <a:rPr sz="4400" b="1" dirty="0">
                <a:latin typeface="Verdana"/>
                <a:ea typeface="Verdana"/>
                <a:cs typeface="Verdana"/>
              </a:rPr>
            </a:br>
            <a:r>
              <a:rPr sz="4400" b="1" dirty="0">
                <a:latin typeface="Verdana"/>
                <a:ea typeface="Verdana"/>
                <a:cs typeface="Verdana"/>
              </a:rPr>
              <a:t>к </a:t>
            </a:r>
            <a:r>
              <a:rPr sz="4400" b="1" dirty="0" err="1">
                <a:latin typeface="Verdana"/>
                <a:ea typeface="Verdana"/>
                <a:cs typeface="Verdana"/>
              </a:rPr>
              <a:t>учебе</a:t>
            </a:r>
            <a:r>
              <a:rPr sz="4400" b="1" dirty="0">
                <a:latin typeface="Verdana"/>
                <a:ea typeface="Verdana"/>
                <a:cs typeface="Verdana"/>
              </a:rPr>
              <a:t> </a:t>
            </a:r>
            <a:r>
              <a:rPr sz="4400" dirty="0">
                <a:latin typeface="Verdana"/>
                <a:ea typeface="Verdana"/>
                <a:cs typeface="Verdana"/>
              </a:rPr>
              <a:t>(</a:t>
            </a:r>
            <a:r>
              <a:rPr sz="4400" dirty="0" err="1">
                <a:latin typeface="Verdana"/>
                <a:ea typeface="Verdana"/>
                <a:cs typeface="Verdana"/>
              </a:rPr>
              <a:t>появляются</a:t>
            </a:r>
            <a:r>
              <a:rPr sz="4400" dirty="0">
                <a:latin typeface="Verdana"/>
                <a:ea typeface="Verdana"/>
                <a:cs typeface="Verdana"/>
              </a:rPr>
              <a:t> </a:t>
            </a:r>
            <a:r>
              <a:rPr sz="4400" dirty="0" err="1">
                <a:latin typeface="Verdana"/>
                <a:ea typeface="Verdana"/>
                <a:cs typeface="Verdana"/>
              </a:rPr>
              <a:t>пропуски</a:t>
            </a:r>
            <a:r>
              <a:rPr sz="4400" dirty="0">
                <a:latin typeface="Verdana"/>
                <a:ea typeface="Verdana"/>
                <a:cs typeface="Verdana"/>
              </a:rPr>
              <a:t> </a:t>
            </a:r>
            <a:r>
              <a:rPr sz="4400" dirty="0" err="1">
                <a:latin typeface="Verdana"/>
                <a:ea typeface="Verdana"/>
                <a:cs typeface="Verdana"/>
              </a:rPr>
              <a:t>занятий</a:t>
            </a:r>
            <a:r>
              <a:rPr sz="4400" dirty="0">
                <a:latin typeface="Verdana"/>
                <a:ea typeface="Verdana"/>
                <a:cs typeface="Verdana"/>
              </a:rPr>
              <a:t> и </a:t>
            </a:r>
            <a:r>
              <a:rPr sz="4400" dirty="0" err="1">
                <a:latin typeface="Verdana"/>
                <a:ea typeface="Verdana"/>
                <a:cs typeface="Verdana"/>
              </a:rPr>
              <a:t>безразличие</a:t>
            </a:r>
            <a:r>
              <a:rPr sz="4400" dirty="0" smtClean="0">
                <a:latin typeface="Verdana"/>
                <a:ea typeface="Verdana"/>
                <a:cs typeface="Verdana"/>
              </a:rPr>
              <a:t>)</a:t>
            </a:r>
            <a:endParaRPr lang="ru-RU" sz="4400" dirty="0" smtClean="0">
              <a:latin typeface="Verdana"/>
              <a:ea typeface="Verdana"/>
              <a:cs typeface="Verdana"/>
            </a:endParaRPr>
          </a:p>
          <a:p>
            <a:pPr marL="685800" marR="0" lvl="0" indent="-685800" algn="l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000000"/>
              </a:buClr>
              <a:buFont typeface="Arial"/>
              <a:buChar char="•"/>
            </a:pPr>
            <a:r>
              <a:rPr lang="ru-RU" sz="4400" b="1" dirty="0" smtClean="0">
                <a:latin typeface="Verdana"/>
                <a:ea typeface="Verdana"/>
                <a:cs typeface="Verdana"/>
              </a:rPr>
              <a:t>наличие денежных средств</a:t>
            </a:r>
            <a:r>
              <a:rPr lang="ru-RU" sz="4400" dirty="0" smtClean="0">
                <a:latin typeface="Verdana"/>
                <a:ea typeface="Verdana"/>
                <a:cs typeface="Verdana"/>
              </a:rPr>
              <a:t>, источник которых не известен</a:t>
            </a:r>
            <a:endParaRPr sz="4400" dirty="0">
              <a:latin typeface="Verdana"/>
              <a:ea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" name="Shape 126"/>
          <p:cNvGrpSpPr/>
          <p:nvPr/>
        </p:nvGrpSpPr>
        <p:grpSpPr>
          <a:xfrm>
            <a:off x="-2" y="-2"/>
            <a:ext cx="16022341" cy="15999775"/>
            <a:chOff x="0" y="0"/>
            <a:chExt cx="16022341" cy="15999775"/>
          </a:xfrm>
        </p:grpSpPr>
        <p:grpSp>
          <p:nvGrpSpPr>
            <p:cNvPr id="127" name="Shape 127"/>
            <p:cNvGrpSpPr/>
            <p:nvPr/>
          </p:nvGrpSpPr>
          <p:grpSpPr>
            <a:xfrm>
              <a:off x="0" y="0"/>
              <a:ext cx="15998827" cy="15998827"/>
              <a:chOff x="0" y="0"/>
              <a:chExt cx="15998827" cy="15998827"/>
            </a:xfrm>
          </p:grpSpPr>
          <p:sp>
            <p:nvSpPr>
              <p:cNvPr id="128" name="Shape 128"/>
              <p:cNvSpPr/>
              <p:nvPr/>
            </p:nvSpPr>
            <p:spPr>
              <a:xfrm>
                <a:off x="0" y="0"/>
                <a:ext cx="15998827" cy="15998827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wrap="square" lIns="91425" tIns="45700" rIns="91425" bIns="45700" anchor="ctr">
                <a:noAutofit/>
              </a:bodyPr>
              <a:lstStyle/>
              <a:p>
                <a:pPr marL="0" marR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sz="3266" b="0" i="0" u="none" strike="noStrike" cap="none">
                  <a:solidFill>
                    <a:schemeClr val="lt1"/>
                  </a:solidFill>
                  <a:latin typeface="Verdana"/>
                  <a:ea typeface="Verdana"/>
                  <a:cs typeface="Verdana"/>
                </a:endParaRPr>
              </a:p>
            </p:txBody>
          </p:sp>
          <p:pic>
            <p:nvPicPr>
              <p:cNvPr id="130" name="Picture 130"/>
              <p:cNvPicPr/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/>
            </p:blipFill>
            <p:spPr>
              <a:xfrm>
                <a:off x="12826233" y="11621376"/>
                <a:ext cx="2069440" cy="3140572"/>
              </a:xfrm>
              <a:prstGeom prst="rect">
                <a:avLst/>
              </a:prstGeom>
              <a:ln>
                <a:noFill/>
              </a:ln>
            </p:spPr>
          </p:pic>
        </p:grpSp>
        <p:sp>
          <p:nvSpPr>
            <p:cNvPr id="131" name="Shape 131"/>
            <p:cNvSpPr/>
            <p:nvPr/>
          </p:nvSpPr>
          <p:spPr>
            <a:xfrm>
              <a:off x="14826007" y="14803441"/>
              <a:ext cx="1196334" cy="1196334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80000">
                  <a:schemeClr val="accent2"/>
                </a:gs>
              </a:gsLst>
            </a:gradFill>
            <a:ln>
              <a:noFill/>
            </a:ln>
          </p:spPr>
          <p:txBody>
            <a:bodyPr wrap="square" lIns="91425" tIns="45700" rIns="91425" bIns="45700" anchor="ctr">
              <a:noAutofit/>
            </a:bodyPr>
            <a:lstStyle/>
            <a:p>
              <a:pPr marL="0" marR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32" name="Shape 132"/>
          <p:cNvSpPr/>
          <p:nvPr/>
        </p:nvSpPr>
        <p:spPr>
          <a:xfrm>
            <a:off x="783562" y="779831"/>
            <a:ext cx="15650239" cy="2308284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spAutoFit/>
          </a:bodyPr>
          <a:lstStyle/>
          <a:p>
            <a: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200" b="1" i="0" u="none" strike="noStrike" cap="none" dirty="0" err="1">
                <a:solidFill>
                  <a:schemeClr val="accent1"/>
                </a:solidFill>
                <a:latin typeface="Verdana"/>
                <a:ea typeface="Verdana"/>
                <a:cs typeface="Verdana"/>
              </a:rPr>
              <a:t>Изменение</a:t>
            </a:r>
            <a:r>
              <a:rPr sz="7200" b="1" i="0" u="none" strike="noStrike" cap="none" dirty="0">
                <a:solidFill>
                  <a:schemeClr val="accent1"/>
                </a:solidFill>
                <a:latin typeface="Verdana"/>
                <a:ea typeface="Verdana"/>
                <a:cs typeface="Verdana"/>
              </a:rPr>
              <a:t> </a:t>
            </a:r>
            <a:r>
              <a:rPr sz="7200" b="1" i="0" u="none" strike="noStrike" cap="none" dirty="0" err="1">
                <a:solidFill>
                  <a:schemeClr val="accent1"/>
                </a:solidFill>
                <a:latin typeface="Verdana"/>
                <a:ea typeface="Verdana"/>
                <a:cs typeface="Verdana"/>
              </a:rPr>
              <a:t>социального</a:t>
            </a:r>
            <a:r>
              <a:rPr sz="7200" b="1" i="0" u="none" strike="noStrike" cap="none" dirty="0">
                <a:solidFill>
                  <a:schemeClr val="accent1"/>
                </a:solidFill>
                <a:latin typeface="Verdana"/>
                <a:ea typeface="Verdana"/>
                <a:cs typeface="Verdana"/>
              </a:rPr>
              <a:t> </a:t>
            </a:r>
            <a:r>
              <a:rPr sz="7200" b="1" i="0" u="none" strike="noStrike" cap="none" dirty="0" err="1">
                <a:solidFill>
                  <a:schemeClr val="accent1"/>
                </a:solidFill>
                <a:latin typeface="Verdana"/>
                <a:ea typeface="Verdana"/>
                <a:cs typeface="Verdana"/>
              </a:rPr>
              <a:t>окружения</a:t>
            </a:r>
            <a:r>
              <a:rPr sz="7200" b="1" i="0" u="none" strike="noStrike" cap="none" dirty="0">
                <a:solidFill>
                  <a:schemeClr val="accent1"/>
                </a:solidFill>
                <a:latin typeface="Verdana"/>
                <a:ea typeface="Verdana"/>
                <a:cs typeface="Verdana"/>
              </a:rPr>
              <a:t> и </a:t>
            </a:r>
            <a:r>
              <a:rPr sz="7200" b="1" i="0" u="none" strike="noStrike" cap="none" dirty="0" err="1">
                <a:solidFill>
                  <a:schemeClr val="accent1"/>
                </a:solidFill>
                <a:latin typeface="Verdana"/>
                <a:ea typeface="Verdana"/>
                <a:cs typeface="Verdana"/>
              </a:rPr>
              <a:t>последствия</a:t>
            </a:r>
            <a:endParaRPr sz="7200" b="0" i="0" u="none" strike="noStrike" cap="none" dirty="0">
              <a:solidFill>
                <a:schemeClr val="accent1"/>
              </a:solidFill>
              <a:latin typeface="Verdana"/>
              <a:ea typeface="Verdana"/>
              <a:cs typeface="Verdana"/>
            </a:endParaRPr>
          </a:p>
        </p:txBody>
      </p:sp>
      <p:sp>
        <p:nvSpPr>
          <p:cNvPr id="133" name="Shape 133"/>
          <p:cNvSpPr/>
          <p:nvPr/>
        </p:nvSpPr>
        <p:spPr>
          <a:xfrm>
            <a:off x="1050925" y="3477302"/>
            <a:ext cx="14021798" cy="201589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spAutoFit/>
          </a:bodyPr>
          <a:lstStyle/>
          <a:p>
            <a:pPr marR="0" algn="l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sz="55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/>
            </a:r>
            <a:br>
              <a:rPr sz="55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</a:rPr>
            </a:br>
            <a:endParaRPr sz="5500" b="0" i="0" u="none" strike="noStrike" cap="none">
              <a:solidFill>
                <a:schemeClr val="tx1"/>
              </a:solidFill>
              <a:latin typeface="Verdana"/>
              <a:ea typeface="Verdana"/>
              <a:cs typeface="Verdana"/>
            </a:endParaRPr>
          </a:p>
        </p:txBody>
      </p:sp>
      <p:sp>
        <p:nvSpPr>
          <p:cNvPr id="134" name="Shape 134"/>
          <p:cNvSpPr/>
          <p:nvPr/>
        </p:nvSpPr>
        <p:spPr>
          <a:xfrm>
            <a:off x="828301" y="3744417"/>
            <a:ext cx="14467046" cy="10987583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spAutoFit/>
          </a:bodyPr>
          <a:lstStyle>
            <a:defPPr/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685800" marR="0" lvl="0" indent="-685800" algn="l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000000"/>
              </a:buClr>
              <a:buFont typeface="Arial"/>
              <a:buChar char="•"/>
            </a:pPr>
            <a:r>
              <a:rPr sz="5400" b="1" dirty="0" err="1">
                <a:latin typeface="Verdana"/>
                <a:ea typeface="Verdana"/>
                <a:cs typeface="Verdana"/>
              </a:rPr>
              <a:t>появились</a:t>
            </a:r>
            <a:r>
              <a:rPr sz="5400" b="1" dirty="0">
                <a:latin typeface="Verdana"/>
                <a:ea typeface="Verdana"/>
                <a:cs typeface="Verdana"/>
              </a:rPr>
              <a:t> </a:t>
            </a:r>
            <a:r>
              <a:rPr sz="5400" b="1" dirty="0" err="1">
                <a:latin typeface="Verdana"/>
                <a:ea typeface="Verdana"/>
                <a:cs typeface="Verdana"/>
              </a:rPr>
              <a:t>новые</a:t>
            </a:r>
            <a:r>
              <a:rPr sz="5400" b="1" dirty="0">
                <a:latin typeface="Verdana"/>
                <a:ea typeface="Verdana"/>
                <a:cs typeface="Verdana"/>
              </a:rPr>
              <a:t> </a:t>
            </a:r>
            <a:r>
              <a:rPr sz="5400" b="1" dirty="0" err="1">
                <a:latin typeface="Verdana"/>
                <a:ea typeface="Verdana"/>
                <a:cs typeface="Verdana"/>
              </a:rPr>
              <a:t>друзья</a:t>
            </a:r>
            <a:r>
              <a:rPr sz="5400" b="1" dirty="0">
                <a:latin typeface="Verdana"/>
                <a:ea typeface="Verdana"/>
                <a:cs typeface="Verdana"/>
              </a:rPr>
              <a:t> </a:t>
            </a:r>
            <a:br>
              <a:rPr sz="5400" b="1" dirty="0">
                <a:latin typeface="Verdana"/>
                <a:ea typeface="Verdana"/>
                <a:cs typeface="Verdana"/>
              </a:rPr>
            </a:br>
            <a:r>
              <a:rPr sz="5400" b="1" dirty="0">
                <a:latin typeface="Verdana"/>
                <a:ea typeface="Verdana"/>
                <a:cs typeface="Verdana"/>
              </a:rPr>
              <a:t>(</a:t>
            </a:r>
            <a:r>
              <a:rPr sz="5400" b="1" dirty="0" err="1">
                <a:latin typeface="Verdana"/>
                <a:ea typeface="Verdana"/>
                <a:cs typeface="Verdana"/>
              </a:rPr>
              <a:t>или</a:t>
            </a:r>
            <a:r>
              <a:rPr sz="5400" b="1" dirty="0">
                <a:latin typeface="Verdana"/>
                <a:ea typeface="Verdana"/>
                <a:cs typeface="Verdana"/>
              </a:rPr>
              <a:t> </a:t>
            </a:r>
            <a:r>
              <a:rPr sz="5400" b="1" dirty="0" err="1">
                <a:latin typeface="Verdana"/>
                <a:ea typeface="Verdana"/>
                <a:cs typeface="Verdana"/>
              </a:rPr>
              <a:t>взрослые</a:t>
            </a:r>
            <a:r>
              <a:rPr sz="5400" b="1" dirty="0">
                <a:latin typeface="Verdana"/>
                <a:ea typeface="Verdana"/>
                <a:cs typeface="Verdana"/>
              </a:rPr>
              <a:t> </a:t>
            </a:r>
            <a:r>
              <a:rPr sz="5400" b="1" dirty="0" err="1">
                <a:latin typeface="Verdana"/>
                <a:ea typeface="Verdana"/>
                <a:cs typeface="Verdana"/>
              </a:rPr>
              <a:t>знакомые</a:t>
            </a:r>
            <a:r>
              <a:rPr sz="5400" b="1" dirty="0">
                <a:latin typeface="Verdana"/>
                <a:ea typeface="Verdana"/>
                <a:cs typeface="Verdana"/>
              </a:rPr>
              <a:t>), </a:t>
            </a:r>
            <a:br>
              <a:rPr sz="5400" b="1" dirty="0">
                <a:latin typeface="Verdana"/>
                <a:ea typeface="Verdana"/>
                <a:cs typeface="Verdana"/>
              </a:rPr>
            </a:br>
            <a:r>
              <a:rPr sz="5400" dirty="0" err="1">
                <a:latin typeface="Verdana"/>
                <a:ea typeface="Verdana"/>
                <a:cs typeface="Verdana"/>
              </a:rPr>
              <a:t>которые</a:t>
            </a:r>
            <a:r>
              <a:rPr sz="5400" dirty="0">
                <a:latin typeface="Verdana"/>
                <a:ea typeface="Verdana"/>
                <a:cs typeface="Verdana"/>
              </a:rPr>
              <a:t> </a:t>
            </a:r>
            <a:r>
              <a:rPr sz="5400" dirty="0" err="1">
                <a:latin typeface="Verdana"/>
                <a:ea typeface="Verdana"/>
                <a:cs typeface="Verdana"/>
              </a:rPr>
              <a:t>не</a:t>
            </a:r>
            <a:r>
              <a:rPr sz="5400" dirty="0">
                <a:latin typeface="Verdana"/>
                <a:ea typeface="Verdana"/>
                <a:cs typeface="Verdana"/>
              </a:rPr>
              <a:t> </a:t>
            </a:r>
            <a:r>
              <a:rPr sz="5400" dirty="0" err="1">
                <a:latin typeface="Verdana"/>
                <a:ea typeface="Verdana"/>
                <a:cs typeface="Verdana"/>
              </a:rPr>
              <a:t>относятся</a:t>
            </a:r>
            <a:r>
              <a:rPr sz="5400" dirty="0">
                <a:latin typeface="Verdana"/>
                <a:ea typeface="Verdana"/>
                <a:cs typeface="Verdana"/>
              </a:rPr>
              <a:t> к </a:t>
            </a:r>
            <a:r>
              <a:rPr sz="5400" dirty="0" err="1">
                <a:latin typeface="Verdana"/>
                <a:ea typeface="Verdana"/>
                <a:cs typeface="Verdana"/>
              </a:rPr>
              <a:t>той</a:t>
            </a:r>
            <a:r>
              <a:rPr sz="5400" dirty="0">
                <a:latin typeface="Verdana"/>
                <a:ea typeface="Verdana"/>
                <a:cs typeface="Verdana"/>
              </a:rPr>
              <a:t> </a:t>
            </a:r>
            <a:r>
              <a:rPr sz="5400" dirty="0" err="1">
                <a:latin typeface="Verdana"/>
                <a:ea typeface="Verdana"/>
                <a:cs typeface="Verdana"/>
              </a:rPr>
              <a:t>среде</a:t>
            </a:r>
            <a:r>
              <a:rPr sz="5400" dirty="0">
                <a:latin typeface="Verdana"/>
                <a:ea typeface="Verdana"/>
                <a:cs typeface="Verdana"/>
              </a:rPr>
              <a:t>,</a:t>
            </a:r>
            <a:br>
              <a:rPr sz="5400" dirty="0">
                <a:latin typeface="Verdana"/>
                <a:ea typeface="Verdana"/>
                <a:cs typeface="Verdana"/>
              </a:rPr>
            </a:br>
            <a:r>
              <a:rPr sz="5400" dirty="0">
                <a:latin typeface="Verdana"/>
                <a:ea typeface="Verdana"/>
                <a:cs typeface="Verdana"/>
              </a:rPr>
              <a:t>в </a:t>
            </a:r>
            <a:r>
              <a:rPr sz="5400" dirty="0" err="1">
                <a:latin typeface="Verdana"/>
                <a:ea typeface="Verdana"/>
                <a:cs typeface="Verdana"/>
              </a:rPr>
              <a:t>которой</a:t>
            </a:r>
            <a:r>
              <a:rPr sz="5400" dirty="0">
                <a:latin typeface="Verdana"/>
                <a:ea typeface="Verdana"/>
                <a:cs typeface="Verdana"/>
              </a:rPr>
              <a:t> </a:t>
            </a:r>
            <a:r>
              <a:rPr sz="5400" dirty="0" err="1">
                <a:latin typeface="Verdana"/>
                <a:ea typeface="Verdana"/>
                <a:cs typeface="Verdana"/>
              </a:rPr>
              <a:t>рос</a:t>
            </a:r>
            <a:r>
              <a:rPr sz="5400" dirty="0">
                <a:latin typeface="Verdana"/>
                <a:ea typeface="Verdana"/>
                <a:cs typeface="Verdana"/>
              </a:rPr>
              <a:t> </a:t>
            </a:r>
            <a:r>
              <a:rPr sz="5400" dirty="0" err="1" smtClean="0">
                <a:latin typeface="Verdana"/>
                <a:ea typeface="Verdana"/>
                <a:cs typeface="Verdana"/>
              </a:rPr>
              <a:t>обучающийся</a:t>
            </a:r>
            <a:endParaRPr sz="5400" b="1" dirty="0">
              <a:latin typeface="Verdana"/>
              <a:ea typeface="Verdana"/>
              <a:cs typeface="Verdana"/>
            </a:endParaRPr>
          </a:p>
          <a:p>
            <a:pPr marL="685800" marR="0" lvl="0" indent="-685800" algn="l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000000"/>
              </a:buClr>
              <a:buFont typeface="Arial"/>
              <a:buChar char="•"/>
            </a:pPr>
            <a:r>
              <a:rPr sz="5400" dirty="0" err="1">
                <a:latin typeface="Verdana"/>
                <a:ea typeface="Verdana"/>
                <a:cs typeface="Verdana"/>
              </a:rPr>
              <a:t>общение</a:t>
            </a:r>
            <a:r>
              <a:rPr sz="5400" dirty="0">
                <a:latin typeface="Verdana"/>
                <a:ea typeface="Verdana"/>
                <a:cs typeface="Verdana"/>
              </a:rPr>
              <a:t> с «</a:t>
            </a:r>
            <a:r>
              <a:rPr sz="5400" dirty="0" err="1">
                <a:latin typeface="Verdana"/>
                <a:ea typeface="Verdana"/>
                <a:cs typeface="Verdana"/>
              </a:rPr>
              <a:t>новыми</a:t>
            </a:r>
            <a:r>
              <a:rPr sz="5400" dirty="0">
                <a:latin typeface="Verdana"/>
                <a:ea typeface="Verdana"/>
                <a:cs typeface="Verdana"/>
              </a:rPr>
              <a:t>» </a:t>
            </a:r>
            <a:r>
              <a:rPr sz="5400" dirty="0" err="1">
                <a:latin typeface="Verdana"/>
                <a:ea typeface="Verdana"/>
                <a:cs typeface="Verdana"/>
              </a:rPr>
              <a:t>друзьями</a:t>
            </a:r>
            <a:r>
              <a:rPr sz="5400" dirty="0">
                <a:latin typeface="Verdana"/>
                <a:ea typeface="Verdana"/>
                <a:cs typeface="Verdana"/>
              </a:rPr>
              <a:t> </a:t>
            </a:r>
            <a:r>
              <a:rPr sz="5400" dirty="0" err="1">
                <a:latin typeface="Verdana"/>
                <a:ea typeface="Verdana"/>
                <a:cs typeface="Verdana"/>
              </a:rPr>
              <a:t>чаще</a:t>
            </a:r>
            <a:r>
              <a:rPr sz="5400" dirty="0">
                <a:latin typeface="Verdana"/>
                <a:ea typeface="Verdana"/>
                <a:cs typeface="Verdana"/>
              </a:rPr>
              <a:t> </a:t>
            </a:r>
            <a:r>
              <a:rPr sz="5400" dirty="0" err="1">
                <a:latin typeface="Verdana"/>
                <a:ea typeface="Verdana"/>
                <a:cs typeface="Verdana"/>
              </a:rPr>
              <a:t>всего</a:t>
            </a:r>
            <a:r>
              <a:rPr sz="5400" dirty="0">
                <a:latin typeface="Verdana"/>
                <a:ea typeface="Verdana"/>
                <a:cs typeface="Verdana"/>
              </a:rPr>
              <a:t> </a:t>
            </a:r>
            <a:r>
              <a:rPr sz="5400" dirty="0" err="1">
                <a:latin typeface="Verdana"/>
                <a:ea typeface="Verdana"/>
                <a:cs typeface="Verdana"/>
              </a:rPr>
              <a:t>происходит</a:t>
            </a:r>
            <a:r>
              <a:rPr sz="5400" dirty="0">
                <a:latin typeface="Verdana"/>
                <a:ea typeface="Verdana"/>
                <a:cs typeface="Verdana"/>
              </a:rPr>
              <a:t> в </a:t>
            </a:r>
            <a:r>
              <a:rPr sz="5400" dirty="0" err="1" smtClean="0">
                <a:latin typeface="Verdana"/>
                <a:ea typeface="Verdana"/>
                <a:cs typeface="Verdana"/>
              </a:rPr>
              <a:t>онлайн-формате</a:t>
            </a:r>
            <a:endParaRPr sz="5400" b="1" dirty="0">
              <a:latin typeface="Verdana"/>
              <a:ea typeface="Verdana"/>
              <a:cs typeface="Verdana"/>
            </a:endParaRPr>
          </a:p>
          <a:p>
            <a:pPr marL="685800" marR="0" lvl="0" indent="-685800" algn="l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000000"/>
              </a:buClr>
              <a:buFont typeface="Arial"/>
              <a:buChar char="•"/>
            </a:pPr>
            <a:r>
              <a:rPr sz="5400" dirty="0">
                <a:latin typeface="Verdana"/>
                <a:ea typeface="Verdana"/>
                <a:cs typeface="Verdana"/>
              </a:rPr>
              <a:t>у </a:t>
            </a:r>
            <a:r>
              <a:rPr sz="5400" dirty="0" err="1">
                <a:latin typeface="Verdana"/>
                <a:ea typeface="Verdana"/>
                <a:cs typeface="Verdana"/>
              </a:rPr>
              <a:t>обучающегося</a:t>
            </a:r>
            <a:r>
              <a:rPr sz="5400" dirty="0">
                <a:latin typeface="Verdana"/>
                <a:ea typeface="Verdana"/>
                <a:cs typeface="Verdana"/>
              </a:rPr>
              <a:t> и «</a:t>
            </a:r>
            <a:r>
              <a:rPr sz="5400" dirty="0" err="1">
                <a:latin typeface="Verdana"/>
                <a:ea typeface="Verdana"/>
                <a:cs typeface="Verdana"/>
              </a:rPr>
              <a:t>новых</a:t>
            </a:r>
            <a:r>
              <a:rPr sz="5400" dirty="0">
                <a:latin typeface="Verdana"/>
                <a:ea typeface="Verdana"/>
                <a:cs typeface="Verdana"/>
              </a:rPr>
              <a:t>»</a:t>
            </a:r>
            <a:br>
              <a:rPr sz="5400" dirty="0">
                <a:latin typeface="Verdana"/>
                <a:ea typeface="Verdana"/>
                <a:cs typeface="Verdana"/>
              </a:rPr>
            </a:br>
            <a:r>
              <a:rPr sz="5400" dirty="0" err="1">
                <a:latin typeface="Verdana"/>
                <a:ea typeface="Verdana"/>
                <a:cs typeface="Verdana"/>
              </a:rPr>
              <a:t>знакомых</a:t>
            </a:r>
            <a:r>
              <a:rPr sz="5400" dirty="0">
                <a:latin typeface="Verdana"/>
                <a:ea typeface="Verdana"/>
                <a:cs typeface="Verdana"/>
              </a:rPr>
              <a:t> </a:t>
            </a:r>
            <a:r>
              <a:rPr sz="5400" dirty="0" err="1">
                <a:latin typeface="Verdana"/>
                <a:ea typeface="Verdana"/>
                <a:cs typeface="Verdana"/>
              </a:rPr>
              <a:t>присутствует</a:t>
            </a:r>
            <a:r>
              <a:rPr sz="5400" dirty="0">
                <a:latin typeface="Verdana"/>
                <a:ea typeface="Verdana"/>
                <a:cs typeface="Verdana"/>
              </a:rPr>
              <a:t> </a:t>
            </a:r>
            <a:r>
              <a:rPr sz="5400" dirty="0" err="1">
                <a:latin typeface="Verdana"/>
                <a:ea typeface="Verdana"/>
                <a:cs typeface="Verdana"/>
              </a:rPr>
              <a:t>очевидное</a:t>
            </a:r>
            <a:r>
              <a:rPr sz="5400" dirty="0">
                <a:latin typeface="Verdana"/>
                <a:ea typeface="Verdana"/>
                <a:cs typeface="Verdana"/>
              </a:rPr>
              <a:t> </a:t>
            </a:r>
            <a:r>
              <a:rPr sz="5400" dirty="0" err="1">
                <a:latin typeface="Verdana"/>
                <a:ea typeface="Verdana"/>
                <a:cs typeface="Verdana"/>
              </a:rPr>
              <a:t>несовпадение</a:t>
            </a:r>
            <a:r>
              <a:rPr sz="5400" dirty="0">
                <a:latin typeface="Verdana"/>
                <a:ea typeface="Verdana"/>
                <a:cs typeface="Verdana"/>
              </a:rPr>
              <a:t> </a:t>
            </a:r>
            <a:r>
              <a:rPr sz="5400" dirty="0" err="1">
                <a:latin typeface="Verdana"/>
                <a:ea typeface="Verdana"/>
                <a:cs typeface="Verdana"/>
              </a:rPr>
              <a:t>интересов</a:t>
            </a:r>
            <a:r>
              <a:rPr sz="5400" dirty="0">
                <a:latin typeface="Verdana"/>
                <a:ea typeface="Verdana"/>
                <a:cs typeface="Verdana"/>
              </a:rPr>
              <a:t> и </a:t>
            </a:r>
            <a:r>
              <a:rPr sz="5400" dirty="0" err="1" smtClean="0">
                <a:latin typeface="Verdana"/>
                <a:ea typeface="Verdana"/>
                <a:cs typeface="Verdana"/>
              </a:rPr>
              <a:t>друзей</a:t>
            </a:r>
            <a:endParaRPr sz="5400" dirty="0">
              <a:latin typeface="Verdana"/>
              <a:ea typeface="Verdana"/>
              <a:cs typeface="Verdana"/>
            </a:endParaRPr>
          </a:p>
          <a:p>
            <a:pPr marL="685800" marR="0" indent="-685800" algn="l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000000"/>
              </a:buClr>
              <a:buFont typeface="Arial"/>
              <a:buChar char="•"/>
            </a:pPr>
            <a:r>
              <a:rPr sz="5400" dirty="0">
                <a:latin typeface="Verdana"/>
                <a:ea typeface="Verdana"/>
                <a:cs typeface="Verdana"/>
              </a:rPr>
              <a:t>в </a:t>
            </a:r>
            <a:r>
              <a:rPr sz="5400" dirty="0" err="1">
                <a:latin typeface="Verdana"/>
                <a:ea typeface="Verdana"/>
                <a:cs typeface="Verdana"/>
              </a:rPr>
              <a:t>разговоре</a:t>
            </a:r>
            <a:r>
              <a:rPr sz="5400" dirty="0">
                <a:latin typeface="Verdana"/>
                <a:ea typeface="Verdana"/>
                <a:cs typeface="Verdana"/>
              </a:rPr>
              <a:t> </a:t>
            </a:r>
            <a:r>
              <a:rPr sz="5400" dirty="0" err="1">
                <a:latin typeface="Verdana"/>
                <a:ea typeface="Verdana"/>
                <a:cs typeface="Verdana"/>
              </a:rPr>
              <a:t>ребенок</a:t>
            </a:r>
            <a:r>
              <a:rPr sz="5400" dirty="0">
                <a:latin typeface="Verdana"/>
                <a:ea typeface="Verdana"/>
                <a:cs typeface="Verdana"/>
              </a:rPr>
              <a:t> </a:t>
            </a:r>
            <a:r>
              <a:rPr sz="5400" dirty="0" err="1">
                <a:latin typeface="Verdana"/>
                <a:ea typeface="Verdana"/>
                <a:cs typeface="Verdana"/>
              </a:rPr>
              <a:t>стал</a:t>
            </a:r>
            <a:r>
              <a:rPr sz="5400" dirty="0">
                <a:latin typeface="Verdana"/>
                <a:ea typeface="Verdana"/>
                <a:cs typeface="Verdana"/>
              </a:rPr>
              <a:t> </a:t>
            </a:r>
            <a:r>
              <a:rPr sz="5400" dirty="0" err="1">
                <a:latin typeface="Verdana"/>
                <a:ea typeface="Verdana"/>
                <a:cs typeface="Verdana"/>
              </a:rPr>
              <a:t>чаще</a:t>
            </a:r>
            <a:r>
              <a:rPr sz="5400" dirty="0">
                <a:latin typeface="Verdana"/>
                <a:ea typeface="Verdana"/>
                <a:cs typeface="Verdana"/>
              </a:rPr>
              <a:t/>
            </a:r>
            <a:br>
              <a:rPr sz="5400" dirty="0">
                <a:latin typeface="Verdana"/>
                <a:ea typeface="Verdana"/>
                <a:cs typeface="Verdana"/>
              </a:rPr>
            </a:br>
            <a:r>
              <a:rPr sz="5400" dirty="0" err="1">
                <a:latin typeface="Verdana"/>
                <a:ea typeface="Verdana"/>
                <a:cs typeface="Verdana"/>
              </a:rPr>
              <a:t>высказываться</a:t>
            </a:r>
            <a:r>
              <a:rPr sz="5400" dirty="0">
                <a:latin typeface="Verdana"/>
                <a:ea typeface="Verdana"/>
                <a:cs typeface="Verdana"/>
              </a:rPr>
              <a:t> </a:t>
            </a:r>
            <a:r>
              <a:rPr sz="5400" dirty="0" err="1">
                <a:latin typeface="Verdana"/>
                <a:ea typeface="Verdana"/>
                <a:cs typeface="Verdana"/>
              </a:rPr>
              <a:t>на</a:t>
            </a:r>
            <a:r>
              <a:rPr sz="5400" dirty="0">
                <a:latin typeface="Verdana"/>
                <a:ea typeface="Verdana"/>
                <a:cs typeface="Verdana"/>
              </a:rPr>
              <a:t> </a:t>
            </a:r>
            <a:r>
              <a:rPr sz="5400" dirty="0" err="1">
                <a:latin typeface="Verdana"/>
                <a:ea typeface="Verdana"/>
                <a:cs typeface="Verdana"/>
              </a:rPr>
              <a:t>политические</a:t>
            </a:r>
            <a:r>
              <a:rPr sz="5400" dirty="0">
                <a:latin typeface="Verdana"/>
                <a:ea typeface="Verdana"/>
                <a:cs typeface="Verdana"/>
              </a:rPr>
              <a:t/>
            </a:r>
            <a:br>
              <a:rPr sz="5400" dirty="0">
                <a:latin typeface="Verdana"/>
                <a:ea typeface="Verdana"/>
                <a:cs typeface="Verdana"/>
              </a:rPr>
            </a:br>
            <a:r>
              <a:rPr sz="5400" dirty="0">
                <a:latin typeface="Verdana"/>
                <a:ea typeface="Verdana"/>
                <a:cs typeface="Verdana"/>
              </a:rPr>
              <a:t>и </a:t>
            </a:r>
            <a:r>
              <a:rPr sz="5400" dirty="0" err="1">
                <a:latin typeface="Verdana"/>
                <a:ea typeface="Verdana"/>
                <a:cs typeface="Verdana"/>
              </a:rPr>
              <a:t>социальные</a:t>
            </a:r>
            <a:r>
              <a:rPr sz="5400" dirty="0">
                <a:latin typeface="Verdana"/>
                <a:ea typeface="Verdana"/>
                <a:cs typeface="Verdana"/>
              </a:rPr>
              <a:t> </a:t>
            </a:r>
            <a:r>
              <a:rPr sz="5400" dirty="0" err="1" smtClean="0">
                <a:latin typeface="Verdana"/>
                <a:ea typeface="Verdana"/>
                <a:cs typeface="Verdana"/>
              </a:rPr>
              <a:t>темы</a:t>
            </a:r>
            <a:endParaRPr sz="5400" dirty="0">
              <a:latin typeface="Verdana"/>
              <a:ea typeface="Verdana"/>
              <a:cs typeface="Verdan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Shape 136"/>
          <p:cNvGrpSpPr/>
          <p:nvPr/>
        </p:nvGrpSpPr>
        <p:grpSpPr>
          <a:xfrm>
            <a:off x="-2" y="-2"/>
            <a:ext cx="16022341" cy="15999775"/>
            <a:chOff x="0" y="0"/>
            <a:chExt cx="16022341" cy="15999775"/>
          </a:xfrm>
        </p:grpSpPr>
        <p:grpSp>
          <p:nvGrpSpPr>
            <p:cNvPr id="137" name="Shape 137"/>
            <p:cNvGrpSpPr/>
            <p:nvPr/>
          </p:nvGrpSpPr>
          <p:grpSpPr>
            <a:xfrm>
              <a:off x="0" y="0"/>
              <a:ext cx="15998827" cy="15998827"/>
              <a:chOff x="0" y="0"/>
              <a:chExt cx="15998827" cy="15998827"/>
            </a:xfrm>
          </p:grpSpPr>
          <p:sp>
            <p:nvSpPr>
              <p:cNvPr id="138" name="Shape 138"/>
              <p:cNvSpPr/>
              <p:nvPr/>
            </p:nvSpPr>
            <p:spPr>
              <a:xfrm>
                <a:off x="0" y="0"/>
                <a:ext cx="15998827" cy="15998827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wrap="square" lIns="91425" tIns="45700" rIns="91425" bIns="45700" anchor="ctr">
                <a:noAutofit/>
              </a:bodyPr>
              <a:lstStyle/>
              <a:p>
                <a:pPr marL="0" marR="0" indent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sz="3266" b="0" i="0" u="none" strike="noStrike" cap="none">
                  <a:solidFill>
                    <a:schemeClr val="lt1"/>
                  </a:solidFill>
                  <a:latin typeface="Verdana"/>
                  <a:ea typeface="Verdana"/>
                  <a:cs typeface="Verdana"/>
                </a:endParaRPr>
              </a:p>
            </p:txBody>
          </p:sp>
          <p:pic>
            <p:nvPicPr>
              <p:cNvPr id="140" name="Picture 140"/>
              <p:cNvPicPr/>
              <p:nvPr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/>
            </p:blipFill>
            <p:spPr>
              <a:xfrm>
                <a:off x="12826233" y="11621376"/>
                <a:ext cx="2069440" cy="3140572"/>
              </a:xfrm>
              <a:prstGeom prst="rect">
                <a:avLst/>
              </a:prstGeom>
              <a:ln>
                <a:noFill/>
              </a:ln>
            </p:spPr>
          </p:pic>
        </p:grpSp>
        <p:sp>
          <p:nvSpPr>
            <p:cNvPr id="141" name="Shape 141"/>
            <p:cNvSpPr/>
            <p:nvPr/>
          </p:nvSpPr>
          <p:spPr>
            <a:xfrm>
              <a:off x="14826007" y="14803441"/>
              <a:ext cx="1196334" cy="1196334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80000">
                  <a:schemeClr val="accent2"/>
                </a:gs>
              </a:gsLst>
            </a:gradFill>
            <a:ln>
              <a:noFill/>
            </a:ln>
          </p:spPr>
          <p:txBody>
            <a:bodyPr wrap="square" lIns="91425" tIns="45700" rIns="91425" bIns="45700" anchor="ctr">
              <a:noAutofit/>
            </a:bodyPr>
            <a:lstStyle/>
            <a:p>
              <a:pPr marL="0" marR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42" name="Shape 142"/>
          <p:cNvSpPr/>
          <p:nvPr/>
        </p:nvSpPr>
        <p:spPr>
          <a:xfrm>
            <a:off x="1050925" y="832537"/>
            <a:ext cx="15650239" cy="1277231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spAutoFit/>
          </a:bodyPr>
          <a:lstStyle/>
          <a:p>
            <a: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700" b="1" i="0" u="none" strike="noStrike" cap="none">
                <a:solidFill>
                  <a:schemeClr val="accent1"/>
                </a:solidFill>
                <a:latin typeface="Verdana"/>
                <a:ea typeface="Verdana"/>
                <a:cs typeface="Verdana"/>
              </a:rPr>
              <a:t>1 шаг - предупредить:</a:t>
            </a:r>
            <a:endParaRPr sz="7700" b="0" i="0" u="none" strike="noStrike" cap="none">
              <a:solidFill>
                <a:schemeClr val="accent1"/>
              </a:solidFill>
              <a:latin typeface="Verdana"/>
              <a:ea typeface="Verdana"/>
              <a:cs typeface="Verdana"/>
            </a:endParaRPr>
          </a:p>
        </p:txBody>
      </p:sp>
      <p:sp>
        <p:nvSpPr>
          <p:cNvPr id="143" name="Shape 143"/>
          <p:cNvSpPr/>
          <p:nvPr/>
        </p:nvSpPr>
        <p:spPr>
          <a:xfrm>
            <a:off x="1050925" y="3477302"/>
            <a:ext cx="14021798" cy="201589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spAutoFit/>
          </a:bodyPr>
          <a:lstStyle/>
          <a:p>
            <a:pPr marR="0" algn="l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sz="55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/>
            </a:r>
            <a:br>
              <a:rPr sz="55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</a:rPr>
            </a:br>
            <a:endParaRPr sz="5500" b="0" i="0" u="none" strike="noStrike" cap="none">
              <a:solidFill>
                <a:schemeClr val="tx1"/>
              </a:solidFill>
              <a:latin typeface="Verdana"/>
              <a:ea typeface="Verdana"/>
              <a:cs typeface="Verdana"/>
            </a:endParaRPr>
          </a:p>
        </p:txBody>
      </p:sp>
      <p:sp>
        <p:nvSpPr>
          <p:cNvPr id="144" name="Shape 144"/>
          <p:cNvSpPr/>
          <p:nvPr/>
        </p:nvSpPr>
        <p:spPr>
          <a:xfrm>
            <a:off x="1103154" y="2569512"/>
            <a:ext cx="14467046" cy="5539938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spAutoFit/>
          </a:bodyPr>
          <a:lstStyle>
            <a:defPPr/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685800" marR="0" indent="-685800" algn="l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000000"/>
              </a:buClr>
              <a:buFont typeface="Arial"/>
              <a:buChar char="•"/>
            </a:pPr>
            <a:r>
              <a:rPr sz="5400" b="1">
                <a:latin typeface="Verdana"/>
                <a:ea typeface="Verdana"/>
                <a:cs typeface="Verdana"/>
              </a:rPr>
              <a:t>информировать подростков</a:t>
            </a:r>
            <a:r>
              <a:rPr sz="5400">
                <a:latin typeface="Verdana"/>
                <a:ea typeface="Verdana"/>
                <a:cs typeface="Verdana"/>
              </a:rPr>
              <a:t/>
            </a:r>
            <a:br>
              <a:rPr sz="5400">
                <a:latin typeface="Verdana"/>
                <a:ea typeface="Verdana"/>
                <a:cs typeface="Verdana"/>
              </a:rPr>
            </a:br>
            <a:r>
              <a:rPr sz="5400">
                <a:latin typeface="Verdana"/>
                <a:ea typeface="Verdana"/>
                <a:cs typeface="Verdana"/>
              </a:rPr>
              <a:t>об активизации деятельности террористических организации</a:t>
            </a:r>
            <a:br>
              <a:rPr sz="5400">
                <a:latin typeface="Verdana"/>
                <a:ea typeface="Verdana"/>
                <a:cs typeface="Verdana"/>
              </a:rPr>
            </a:br>
            <a:r>
              <a:rPr sz="5400">
                <a:latin typeface="Verdana"/>
                <a:ea typeface="Verdana"/>
                <a:cs typeface="Verdana"/>
              </a:rPr>
              <a:t>по вербовке несовершеннолетних,</a:t>
            </a:r>
          </a:p>
          <a:p>
            <a:pPr marL="685800" marR="0" indent="-685800" algn="l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000000"/>
              </a:buClr>
              <a:buFont typeface="Arial"/>
              <a:buChar char="•"/>
            </a:pPr>
            <a:r>
              <a:rPr sz="5400" b="1">
                <a:latin typeface="Verdana"/>
                <a:ea typeface="Verdana"/>
                <a:cs typeface="Verdana"/>
              </a:rPr>
              <a:t>рассказать об ответственности</a:t>
            </a:r>
            <a:r>
              <a:rPr sz="5400">
                <a:latin typeface="Verdana"/>
                <a:ea typeface="Verdana"/>
                <a:cs typeface="Verdana"/>
              </a:rPr>
              <a:t/>
            </a:r>
            <a:br>
              <a:rPr sz="5400">
                <a:latin typeface="Verdana"/>
                <a:ea typeface="Verdana"/>
                <a:cs typeface="Verdana"/>
              </a:rPr>
            </a:br>
            <a:r>
              <a:rPr sz="5400">
                <a:latin typeface="Verdana"/>
                <a:ea typeface="Verdana"/>
                <a:cs typeface="Verdana"/>
              </a:rPr>
              <a:t>(уголовной и административной).</a:t>
            </a:r>
          </a:p>
        </p:txBody>
      </p:sp>
      <p:sp>
        <p:nvSpPr>
          <p:cNvPr id="145" name="Shape 145"/>
          <p:cNvSpPr/>
          <p:nvPr/>
        </p:nvSpPr>
        <p:spPr>
          <a:xfrm>
            <a:off x="899762" y="8241407"/>
            <a:ext cx="15650239" cy="127723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spAutoFit/>
          </a:bodyPr>
          <a:lstStyle/>
          <a:p>
            <a: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700" b="1" i="0" u="none" strike="noStrike" cap="none">
                <a:solidFill>
                  <a:schemeClr val="accent1"/>
                </a:solidFill>
                <a:latin typeface="Verdana"/>
                <a:ea typeface="Verdana"/>
                <a:cs typeface="Verdana"/>
              </a:rPr>
              <a:t>2 шаг - контактировать:</a:t>
            </a:r>
            <a:endParaRPr sz="7700" b="0" i="0" u="none" strike="noStrike" cap="none">
              <a:solidFill>
                <a:schemeClr val="accent1"/>
              </a:solidFill>
              <a:latin typeface="Verdana"/>
              <a:ea typeface="Verdana"/>
              <a:cs typeface="Verdana"/>
            </a:endParaRPr>
          </a:p>
        </p:txBody>
      </p:sp>
      <p:sp>
        <p:nvSpPr>
          <p:cNvPr id="146" name="Shape 146"/>
          <p:cNvSpPr/>
          <p:nvPr/>
        </p:nvSpPr>
        <p:spPr>
          <a:xfrm>
            <a:off x="1050925" y="9626350"/>
            <a:ext cx="14467046" cy="5539937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spAutoFit/>
          </a:bodyPr>
          <a:lstStyle>
            <a:defPPr/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685800" marR="0" indent="-685800" algn="l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000000"/>
              </a:buClr>
              <a:buFont typeface="Arial"/>
              <a:buChar char="•"/>
            </a:pPr>
            <a:r>
              <a:rPr sz="5400" b="1">
                <a:latin typeface="Verdana"/>
                <a:ea typeface="Verdana"/>
                <a:cs typeface="Verdana"/>
              </a:rPr>
              <a:t>всегда интересуйтесь делами ребенка</a:t>
            </a:r>
            <a:r>
              <a:rPr sz="5400">
                <a:latin typeface="Verdana"/>
                <a:ea typeface="Verdana"/>
                <a:cs typeface="Verdana"/>
              </a:rPr>
              <a:t>, с кем дружит, с кем переписывается в сетях,</a:t>
            </a:r>
          </a:p>
          <a:p>
            <a:pPr marL="685800" marR="0" indent="-685800" algn="l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000000"/>
              </a:buClr>
              <a:buFont typeface="Arial"/>
              <a:buChar char="•"/>
            </a:pPr>
            <a:r>
              <a:rPr sz="5400" b="1">
                <a:latin typeface="Verdana"/>
                <a:ea typeface="Verdana"/>
                <a:cs typeface="Verdana"/>
              </a:rPr>
              <a:t>поддерживайте контакты</a:t>
            </a:r>
            <a:br>
              <a:rPr sz="5400" b="1">
                <a:latin typeface="Verdana"/>
                <a:ea typeface="Verdana"/>
                <a:cs typeface="Verdana"/>
              </a:rPr>
            </a:br>
            <a:r>
              <a:rPr sz="5400" b="1">
                <a:latin typeface="Verdana"/>
                <a:ea typeface="Verdana"/>
                <a:cs typeface="Verdana"/>
              </a:rPr>
              <a:t>с друзьями ребенка</a:t>
            </a:r>
            <a:r>
              <a:rPr sz="5400">
                <a:latin typeface="Verdana"/>
                <a:ea typeface="Verdana"/>
                <a:cs typeface="Verdana"/>
              </a:rPr>
              <a:t>, </a:t>
            </a:r>
            <a:br>
              <a:rPr sz="5400">
                <a:latin typeface="Verdana"/>
                <a:ea typeface="Verdana"/>
                <a:cs typeface="Verdana"/>
              </a:rPr>
            </a:br>
            <a:r>
              <a:rPr sz="5400">
                <a:latin typeface="Verdana"/>
                <a:ea typeface="Verdana"/>
                <a:cs typeface="Verdana"/>
              </a:rPr>
              <a:t>а также их родителями.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" name="Shape 148"/>
          <p:cNvGrpSpPr/>
          <p:nvPr/>
        </p:nvGrpSpPr>
        <p:grpSpPr>
          <a:xfrm>
            <a:off x="-2" y="-2"/>
            <a:ext cx="16022341" cy="15999775"/>
            <a:chOff x="0" y="0"/>
            <a:chExt cx="16022341" cy="15999775"/>
          </a:xfrm>
        </p:grpSpPr>
        <p:sp>
          <p:nvSpPr>
            <p:cNvPr id="149" name="Shape 149"/>
            <p:cNvSpPr/>
            <p:nvPr/>
          </p:nvSpPr>
          <p:spPr>
            <a:xfrm>
              <a:off x="0" y="0"/>
              <a:ext cx="15998827" cy="15998827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wrap="square" lIns="91425" tIns="45700" rIns="91425" bIns="45700" anchor="ctr">
              <a:noAutofit/>
            </a:bodyPr>
            <a:lstStyle/>
            <a:p>
              <a:pPr marL="0" marR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sz="3266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</a:endParaRPr>
            </a:p>
          </p:txBody>
        </p:sp>
        <p:sp>
          <p:nvSpPr>
            <p:cNvPr id="150" name="Shape 150"/>
            <p:cNvSpPr/>
            <p:nvPr/>
          </p:nvSpPr>
          <p:spPr>
            <a:xfrm>
              <a:off x="14826007" y="14803441"/>
              <a:ext cx="1196334" cy="1196334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80000">
                  <a:schemeClr val="accent2"/>
                </a:gs>
              </a:gsLst>
            </a:gradFill>
            <a:ln>
              <a:noFill/>
            </a:ln>
          </p:spPr>
          <p:txBody>
            <a:bodyPr wrap="square" lIns="91425" tIns="45700" rIns="91425" bIns="45700" anchor="ctr">
              <a:noAutofit/>
            </a:bodyPr>
            <a:lstStyle/>
            <a:p>
              <a:pPr marL="0" marR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51" name="Shape 151"/>
          <p:cNvSpPr/>
          <p:nvPr/>
        </p:nvSpPr>
        <p:spPr>
          <a:xfrm>
            <a:off x="1050925" y="832537"/>
            <a:ext cx="15650239" cy="1277231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spAutoFit/>
          </a:bodyPr>
          <a:lstStyle/>
          <a:p>
            <a: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700" b="1" i="0" u="none" strike="noStrike" cap="none">
                <a:solidFill>
                  <a:schemeClr val="accent1"/>
                </a:solidFill>
                <a:latin typeface="Verdana"/>
                <a:ea typeface="Verdana"/>
                <a:cs typeface="Verdana"/>
              </a:rPr>
              <a:t>3 шаг – научить:</a:t>
            </a:r>
            <a:endParaRPr sz="7700" b="0" i="0" u="none" strike="noStrike" cap="none">
              <a:solidFill>
                <a:schemeClr val="accent1"/>
              </a:solidFill>
              <a:latin typeface="Verdana"/>
              <a:ea typeface="Verdana"/>
              <a:cs typeface="Verdana"/>
            </a:endParaRPr>
          </a:p>
        </p:txBody>
      </p:sp>
      <p:sp>
        <p:nvSpPr>
          <p:cNvPr id="152" name="Shape 152"/>
          <p:cNvSpPr/>
          <p:nvPr/>
        </p:nvSpPr>
        <p:spPr>
          <a:xfrm>
            <a:off x="1050925" y="3477302"/>
            <a:ext cx="14021798" cy="201589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spAutoFit/>
          </a:bodyPr>
          <a:lstStyle/>
          <a:p>
            <a:pPr marR="0" algn="l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sz="55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/>
            </a:r>
            <a:br>
              <a:rPr sz="55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</a:rPr>
            </a:br>
            <a:endParaRPr sz="5500" b="0" i="0" u="none" strike="noStrike" cap="none">
              <a:solidFill>
                <a:schemeClr val="tx1"/>
              </a:solidFill>
              <a:latin typeface="Verdana"/>
              <a:ea typeface="Verdana"/>
              <a:cs typeface="Verdana"/>
            </a:endParaRPr>
          </a:p>
        </p:txBody>
      </p:sp>
      <p:sp>
        <p:nvSpPr>
          <p:cNvPr id="153" name="Shape 153"/>
          <p:cNvSpPr/>
          <p:nvPr/>
        </p:nvSpPr>
        <p:spPr>
          <a:xfrm>
            <a:off x="1103154" y="2109769"/>
            <a:ext cx="14895671" cy="12649577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spAutoFit/>
          </a:bodyPr>
          <a:lstStyle>
            <a:defPPr/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685800" marR="0" indent="-685800" algn="l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000000"/>
              </a:buClr>
              <a:buFont typeface="Arial"/>
              <a:buChar char="•"/>
            </a:pPr>
            <a:r>
              <a:rPr sz="5400" b="1">
                <a:latin typeface="Verdana"/>
                <a:ea typeface="Verdana"/>
                <a:cs typeface="Verdana"/>
              </a:rPr>
              <a:t>не отвечать на сомнительные предложения </a:t>
            </a:r>
            <a:r>
              <a:rPr sz="5400">
                <a:latin typeface="Verdana"/>
                <a:ea typeface="Verdana"/>
                <a:cs typeface="Verdana"/>
              </a:rPr>
              <a:t>и сообщения</a:t>
            </a:r>
            <a:br>
              <a:rPr sz="5400">
                <a:latin typeface="Verdana"/>
                <a:ea typeface="Verdana"/>
                <a:cs typeface="Verdana"/>
              </a:rPr>
            </a:br>
            <a:r>
              <a:rPr sz="5400">
                <a:latin typeface="Verdana"/>
                <a:ea typeface="Verdana"/>
                <a:cs typeface="Verdana"/>
              </a:rPr>
              <a:t>от незнакомых людей. </a:t>
            </a:r>
          </a:p>
          <a:p>
            <a:pPr marL="685800" marR="0" indent="-685800" algn="l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000000"/>
              </a:buClr>
              <a:buFont typeface="Arial"/>
              <a:buChar char="•"/>
            </a:pPr>
            <a:r>
              <a:rPr sz="5400" b="1">
                <a:latin typeface="Verdana"/>
                <a:ea typeface="Verdana"/>
                <a:cs typeface="Verdana"/>
              </a:rPr>
              <a:t>быть подозрительным, </a:t>
            </a:r>
            <a:r>
              <a:rPr sz="5400">
                <a:latin typeface="Verdana"/>
                <a:ea typeface="Verdana"/>
                <a:cs typeface="Verdana"/>
              </a:rPr>
              <a:t>особенно, </a:t>
            </a:r>
            <a:br>
              <a:rPr sz="5400">
                <a:latin typeface="Verdana"/>
                <a:ea typeface="Verdana"/>
                <a:cs typeface="Verdana"/>
              </a:rPr>
            </a:br>
            <a:r>
              <a:rPr sz="5400">
                <a:latin typeface="Verdana"/>
                <a:ea typeface="Verdana"/>
                <a:cs typeface="Verdana"/>
              </a:rPr>
              <a:t>если собеседник требует сохранить тайну переписки.</a:t>
            </a:r>
          </a:p>
          <a:p>
            <a:pPr marL="685800" marR="0" indent="-685800" algn="l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000000"/>
              </a:buClr>
              <a:buFont typeface="Arial"/>
              <a:buChar char="•"/>
            </a:pPr>
            <a:r>
              <a:rPr sz="5400" b="1">
                <a:latin typeface="Verdana"/>
                <a:ea typeface="Verdana"/>
                <a:cs typeface="Verdana"/>
              </a:rPr>
              <a:t>не разглашать личные данные</a:t>
            </a:r>
            <a:br>
              <a:rPr sz="5400" b="1">
                <a:latin typeface="Verdana"/>
                <a:ea typeface="Verdana"/>
                <a:cs typeface="Verdana"/>
              </a:rPr>
            </a:br>
            <a:r>
              <a:rPr sz="5400">
                <a:latin typeface="Verdana"/>
                <a:ea typeface="Verdana"/>
                <a:cs typeface="Verdana"/>
              </a:rPr>
              <a:t>в социальных сетях и компьютерных играх (адреса, телефоны и т.д.)</a:t>
            </a:r>
          </a:p>
          <a:p>
            <a:pPr marL="685800" marR="0" indent="-685800" algn="l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000000"/>
              </a:buClr>
              <a:buFont typeface="Arial"/>
              <a:buChar char="•"/>
            </a:pPr>
            <a:r>
              <a:rPr sz="5400" b="1">
                <a:latin typeface="Verdana"/>
                <a:ea typeface="Verdana"/>
                <a:cs typeface="Verdana"/>
              </a:rPr>
              <a:t>сообщать </a:t>
            </a:r>
            <a:r>
              <a:rPr sz="5400">
                <a:latin typeface="Verdana"/>
                <a:ea typeface="Verdana"/>
                <a:cs typeface="Verdana"/>
              </a:rPr>
              <a:t>родителям или педагогам</a:t>
            </a:r>
            <a:r>
              <a:rPr sz="5400" b="1">
                <a:latin typeface="Verdana"/>
                <a:ea typeface="Verdana"/>
                <a:cs typeface="Verdana"/>
              </a:rPr>
              <a:t/>
            </a:r>
            <a:br>
              <a:rPr sz="5400" b="1">
                <a:latin typeface="Verdana"/>
                <a:ea typeface="Verdana"/>
                <a:cs typeface="Verdana"/>
              </a:rPr>
            </a:br>
            <a:r>
              <a:rPr sz="5400" b="1">
                <a:latin typeface="Verdana"/>
                <a:ea typeface="Verdana"/>
                <a:cs typeface="Verdana"/>
              </a:rPr>
              <a:t>о любых предложениях</a:t>
            </a:r>
            <a:br>
              <a:rPr sz="5400" b="1">
                <a:latin typeface="Verdana"/>
                <a:ea typeface="Verdana"/>
                <a:cs typeface="Verdana"/>
              </a:rPr>
            </a:br>
            <a:r>
              <a:rPr sz="5400" b="1">
                <a:latin typeface="Verdana"/>
                <a:ea typeface="Verdana"/>
                <a:cs typeface="Verdana"/>
              </a:rPr>
              <a:t>от незнакомых людей</a:t>
            </a:r>
            <a:r>
              <a:rPr sz="5400">
                <a:latin typeface="Verdana"/>
                <a:ea typeface="Verdana"/>
                <a:cs typeface="Verdana"/>
              </a:rPr>
              <a:t/>
            </a:r>
            <a:br>
              <a:rPr sz="5400">
                <a:latin typeface="Verdana"/>
                <a:ea typeface="Verdana"/>
                <a:cs typeface="Verdana"/>
              </a:rPr>
            </a:br>
            <a:r>
              <a:rPr sz="5400">
                <a:latin typeface="Verdana"/>
                <a:ea typeface="Verdana"/>
                <a:cs typeface="Verdana"/>
              </a:rPr>
              <a:t>(заработка, предоставления </a:t>
            </a:r>
            <a:br>
              <a:rPr sz="5400">
                <a:latin typeface="Verdana"/>
                <a:ea typeface="Verdana"/>
                <a:cs typeface="Verdana"/>
              </a:rPr>
            </a:br>
            <a:r>
              <a:rPr sz="5400">
                <a:latin typeface="Verdana"/>
                <a:ea typeface="Verdana"/>
                <a:cs typeface="Verdana"/>
              </a:rPr>
              <a:t>услуг, включение в сообщество)!</a:t>
            </a:r>
            <a:endParaRPr sz="5400" b="1">
              <a:latin typeface="Verdana"/>
              <a:ea typeface="Verdana"/>
              <a:cs typeface="Verdan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5" name="Shape 155"/>
          <p:cNvGrpSpPr/>
          <p:nvPr/>
        </p:nvGrpSpPr>
        <p:grpSpPr>
          <a:xfrm>
            <a:off x="-2" y="-2"/>
            <a:ext cx="16022341" cy="15999775"/>
            <a:chOff x="0" y="0"/>
            <a:chExt cx="16022341" cy="15999775"/>
          </a:xfrm>
        </p:grpSpPr>
        <p:sp>
          <p:nvSpPr>
            <p:cNvPr id="156" name="Shape 156"/>
            <p:cNvSpPr/>
            <p:nvPr/>
          </p:nvSpPr>
          <p:spPr>
            <a:xfrm>
              <a:off x="0" y="0"/>
              <a:ext cx="15998827" cy="15998827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wrap="square" lIns="91425" tIns="45700" rIns="91425" bIns="45700" anchor="ctr">
              <a:noAutofit/>
            </a:bodyPr>
            <a:lstStyle/>
            <a:p>
              <a:pPr marL="0" marR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sz="3266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</a:endParaRPr>
            </a:p>
          </p:txBody>
        </p:sp>
        <p:sp>
          <p:nvSpPr>
            <p:cNvPr id="157" name="Shape 157"/>
            <p:cNvSpPr/>
            <p:nvPr/>
          </p:nvSpPr>
          <p:spPr>
            <a:xfrm>
              <a:off x="14826007" y="14803441"/>
              <a:ext cx="1196334" cy="1196334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80000">
                  <a:schemeClr val="accent2"/>
                </a:gs>
              </a:gsLst>
            </a:gradFill>
            <a:ln>
              <a:noFill/>
            </a:ln>
          </p:spPr>
          <p:txBody>
            <a:bodyPr wrap="square" lIns="91425" tIns="45700" rIns="91425" bIns="45700" anchor="ctr">
              <a:noAutofit/>
            </a:bodyPr>
            <a:lstStyle/>
            <a:p>
              <a:pPr marL="0" marR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58" name="Shape 158"/>
          <p:cNvSpPr/>
          <p:nvPr/>
        </p:nvSpPr>
        <p:spPr>
          <a:xfrm>
            <a:off x="910561" y="779831"/>
            <a:ext cx="14021798" cy="127723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spAutoFit/>
          </a:bodyPr>
          <a:lstStyle/>
          <a:p>
            <a: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700" b="1" i="0" u="none" strike="noStrike" cap="none">
                <a:solidFill>
                  <a:schemeClr val="accent1"/>
                </a:solidFill>
                <a:latin typeface="Verdana"/>
                <a:ea typeface="Verdana"/>
                <a:cs typeface="Verdana"/>
              </a:rPr>
              <a:t>Дорогие родители!</a:t>
            </a:r>
            <a:endParaRPr sz="7700" b="0" i="0" u="none" strike="noStrike" cap="none">
              <a:solidFill>
                <a:schemeClr val="accent1"/>
              </a:solidFill>
              <a:latin typeface="Verdana"/>
              <a:ea typeface="Verdana"/>
              <a:cs typeface="Verdana"/>
            </a:endParaRPr>
          </a:p>
        </p:txBody>
      </p:sp>
      <p:sp>
        <p:nvSpPr>
          <p:cNvPr id="159" name="Shape 159"/>
          <p:cNvSpPr/>
          <p:nvPr/>
        </p:nvSpPr>
        <p:spPr>
          <a:xfrm>
            <a:off x="1050925" y="3477302"/>
            <a:ext cx="14021798" cy="201589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spAutoFit/>
          </a:bodyPr>
          <a:lstStyle/>
          <a:p>
            <a:pPr marR="0" algn="l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sz="55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/>
            </a:r>
            <a:br>
              <a:rPr sz="55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</a:rPr>
            </a:br>
            <a:endParaRPr sz="5500" b="0" i="0" u="none" strike="noStrike" cap="none">
              <a:solidFill>
                <a:schemeClr val="tx1"/>
              </a:solidFill>
              <a:latin typeface="Verdana"/>
              <a:ea typeface="Verdana"/>
              <a:cs typeface="Verdana"/>
            </a:endParaRPr>
          </a:p>
        </p:txBody>
      </p:sp>
      <p:sp>
        <p:nvSpPr>
          <p:cNvPr id="160" name="Shape 160"/>
          <p:cNvSpPr/>
          <p:nvPr/>
        </p:nvSpPr>
        <p:spPr>
          <a:xfrm>
            <a:off x="926102" y="2523251"/>
            <a:ext cx="14390098" cy="12572633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>
            <a:spAutoFit/>
          </a:bodyPr>
          <a:lstStyle/>
          <a:p>
            <a:pPr marR="0" algn="l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sz="54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Будьте максимально бдительными, интересуйтесь планами своих детей</a:t>
            </a:r>
            <a:br>
              <a:rPr sz="54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</a:rPr>
            </a:br>
            <a:r>
              <a:rPr sz="54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и оградите их от </a:t>
            </a:r>
            <a:r>
              <a:rPr sz="5400" b="1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совершения правонарушения.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R="0" algn="l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sz="3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R="0" algn="l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sz="54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Чаще разговаривайте с ребенком, делитесь тем, что считаете важным</a:t>
            </a:r>
            <a:br>
              <a:rPr sz="54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</a:rPr>
            </a:br>
            <a:r>
              <a:rPr sz="54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в жизни, </a:t>
            </a:r>
            <a:r>
              <a:rPr sz="5400" b="1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транслируйте ценности личным примером</a:t>
            </a:r>
            <a:r>
              <a:rPr sz="54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R="0" algn="l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sz="3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R="0" algn="l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sz="5400" b="1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Направьте энергию </a:t>
            </a:r>
            <a:r>
              <a:rPr sz="54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ребенка</a:t>
            </a:r>
            <a:br>
              <a:rPr sz="54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</a:rPr>
            </a:br>
            <a:r>
              <a:rPr sz="54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на развитие творческого потенциала, спортивных навыков, участие</a:t>
            </a:r>
            <a:br>
              <a:rPr sz="54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</a:rPr>
            </a:br>
            <a:r>
              <a:rPr sz="54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в волонтерской деятельности и т.д.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R="0" algn="l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sz="5400" b="1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Берегите детство!</a:t>
            </a:r>
            <a:endParaRPr sz="5400" b="0" i="0" u="none" strike="noStrike" cap="none">
              <a:solidFill>
                <a:srgbClr val="000000"/>
              </a:solidFill>
              <a:latin typeface="Verdana"/>
              <a:ea typeface="Verdana"/>
              <a:cs typeface="Verdan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МинОбр">
      <a:dk1>
        <a:srgbClr val="000000"/>
      </a:dk1>
      <a:lt1>
        <a:srgbClr val="FFFFFF"/>
      </a:lt1>
      <a:dk2>
        <a:srgbClr val="505A78"/>
      </a:dk2>
      <a:lt2>
        <a:srgbClr val="EBEBF0"/>
      </a:lt2>
      <a:accent1>
        <a:srgbClr val="64BDE1"/>
      </a:accent1>
      <a:accent2>
        <a:srgbClr val="008BBF"/>
      </a:accent2>
      <a:accent3>
        <a:srgbClr val="D9D9E3"/>
      </a:accent3>
      <a:accent4>
        <a:srgbClr val="677399"/>
      </a:accent4>
      <a:accent5>
        <a:srgbClr val="8FCFE9"/>
      </a:accent5>
      <a:accent6>
        <a:srgbClr val="DC5050"/>
      </a:accent6>
      <a:hlink>
        <a:srgbClr val="3C4155"/>
      </a:hlink>
      <a:folHlink>
        <a:srgbClr val="DC5050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68</TotalTime>
  <Words>506</Words>
  <Application>Microsoft Office PowerPoint</Application>
  <DocSecurity>0</DocSecurity>
  <PresentationFormat>Произвольный</PresentationFormat>
  <Paragraphs>58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2" baseType="lpstr">
      <vt:lpstr>Arial</vt:lpstr>
      <vt:lpstr>Verdana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Саковникова Екатерина Игоревна</dc:creator>
  <cp:lastModifiedBy>User</cp:lastModifiedBy>
  <cp:revision>6</cp:revision>
  <dcterms:created xsi:type="dcterms:W3CDTF">2020-07-15T10:46:35Z</dcterms:created>
  <dcterms:modified xsi:type="dcterms:W3CDTF">2026-10-04T21:53:25Z</dcterms:modified>
</cp:coreProperties>
</file>