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В Полярном «Бессмертный полк» пройдет дважды | Телекомпания ТВ-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744" y="1280521"/>
            <a:ext cx="6750631" cy="43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1059" y="1340768"/>
            <a:ext cx="3303309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МБОУ ЕСОШ №7                       им. </a:t>
            </a:r>
            <a:r>
              <a:rPr lang="ru-RU" b="1" dirty="0" err="1" smtClean="0">
                <a:solidFill>
                  <a:srgbClr val="002060"/>
                </a:solidFill>
              </a:rPr>
              <a:t>О.Казанского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085184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2020 год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фото 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44816" cy="44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8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рисунки 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44817" cy="44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4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фото 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1264403"/>
            <a:ext cx="7373596" cy="44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7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рисунки 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740" y="1196752"/>
            <a:ext cx="73664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5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фото 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59"/>
            <a:ext cx="7341228" cy="44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0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рисунки 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94944"/>
            <a:ext cx="7323204" cy="44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9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фото 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131" y="1268760"/>
            <a:ext cx="7303568" cy="442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7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+ рисунки 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9995" cy="44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3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+ фото 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805" y="1268760"/>
            <a:ext cx="7272808" cy="44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8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рисунки 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53478"/>
            <a:ext cx="7272808" cy="44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5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фото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90" y="1218568"/>
            <a:ext cx="7449226" cy="45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4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фото 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44816" cy="44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3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рисунки 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81397"/>
            <a:ext cx="7344816" cy="44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46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фото 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18936"/>
            <a:ext cx="7272808" cy="44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70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рисунки 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7397559" cy="4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1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рисунки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71133" cy="4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0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фото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892" y="1196752"/>
            <a:ext cx="7416824" cy="44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3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рисунки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417" y="1268760"/>
            <a:ext cx="736640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2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фото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6640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4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рисунки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53420"/>
            <a:ext cx="7344816" cy="44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4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фото 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1268760"/>
            <a:ext cx="7344816" cy="44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7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баннеры\рисунки 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380" y="1196752"/>
            <a:ext cx="73664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0379"/>
      </p:ext>
    </p:extLst>
  </p:cSld>
  <p:clrMapOvr>
    <a:masterClrMapping/>
  </p:clrMapOvr>
</p:sld>
</file>

<file path=ppt/theme/_rels/theme1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132</TotalTime>
  <Words>9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Brush Script MT</vt:lpstr>
      <vt:lpstr>Constantia</vt:lpstr>
      <vt:lpstr>Franklin Gothic Book</vt:lpstr>
      <vt:lpstr>Rage Italic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</cp:lastModifiedBy>
  <cp:revision>32</cp:revision>
  <dcterms:created xsi:type="dcterms:W3CDTF">2020-05-06T19:18:05Z</dcterms:created>
  <dcterms:modified xsi:type="dcterms:W3CDTF">2020-05-13T14:56:17Z</dcterms:modified>
</cp:coreProperties>
</file>