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7" r:id="rId15"/>
    <p:sldId id="272" r:id="rId16"/>
    <p:sldId id="269" r:id="rId17"/>
    <p:sldId id="268" r:id="rId18"/>
    <p:sldId id="270" r:id="rId19"/>
    <p:sldId id="271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109" d="100"/>
          <a:sy n="109" d="100"/>
        </p:scale>
        <p:origin x="15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572140"/>
            <a:ext cx="7572428" cy="10413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 классных руководителей </a:t>
            </a:r>
            <a:br>
              <a:rPr lang="ru-RU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учителей начальных классов</a:t>
            </a:r>
            <a:br>
              <a:rPr lang="ru-RU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2021-2022 учебный год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начал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76" y="0"/>
            <a:ext cx="678661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62faed-1c09-495b-bd74-873abc3a778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28"/>
            <a:ext cx="8715404" cy="6215082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в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290"/>
            <a:ext cx="8501090" cy="5643584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г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357166"/>
            <a:ext cx="5143500" cy="6072230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в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28604"/>
            <a:ext cx="8429652" cy="5572164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в тол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8429652" cy="6143644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в толр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428604"/>
            <a:ext cx="8215370" cy="5929354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лане мы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85728"/>
            <a:ext cx="8286808" cy="6096000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ланета 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14290"/>
            <a:ext cx="8358214" cy="6286544"/>
          </a:xfrm>
          <a:prstGeom prst="rect">
            <a:avLst/>
          </a:prstGeom>
        </p:spPr>
      </p:pic>
      <p:pic>
        <p:nvPicPr>
          <p:cNvPr id="5" name="Рисунок 4" descr="плане 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785794"/>
            <a:ext cx="4714908" cy="5191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в класс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57166"/>
            <a:ext cx="8358214" cy="5929354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в рис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57166"/>
            <a:ext cx="8358246" cy="6000792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чало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а рис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8001024" cy="6136501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357166"/>
            <a:ext cx="8215338" cy="6136501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е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358246" cy="6000792"/>
          </a:xfrm>
        </p:spPr>
      </p:pic>
      <p:pic>
        <p:nvPicPr>
          <p:cNvPr id="6" name="Рисунок 5" descr="все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214290"/>
            <a:ext cx="3786187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ezentatsiya_MEZhDUNARODNYY_DEN_TOLERANTNOSTI-3-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0"/>
            <a:ext cx="8046156" cy="6126163"/>
          </a:xfrm>
        </p:spPr>
      </p:pic>
      <p:pic>
        <p:nvPicPr>
          <p:cNvPr id="5" name="Рисунок 4" descr="что т тол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000372"/>
            <a:ext cx="4643470" cy="3286148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в викторовна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357167"/>
            <a:ext cx="8046156" cy="5572164"/>
          </a:xfr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г тол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285728"/>
            <a:ext cx="7858180" cy="5929354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а кл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14290"/>
            <a:ext cx="8643966" cy="5857916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г толер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14290"/>
            <a:ext cx="8786842" cy="6429396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28"/>
            <a:ext cx="8429684" cy="5857916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г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290"/>
            <a:ext cx="8572560" cy="6215106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МО классных руководителей  учителей начальных классов 2021-2022 учебный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15</cp:revision>
  <dcterms:created xsi:type="dcterms:W3CDTF">2021-11-21T18:31:01Z</dcterms:created>
  <dcterms:modified xsi:type="dcterms:W3CDTF">2021-12-10T12:00:05Z</dcterms:modified>
</cp:coreProperties>
</file>