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5" r:id="rId3"/>
    <p:sldId id="276" r:id="rId4"/>
    <p:sldId id="274" r:id="rId5"/>
    <p:sldId id="273" r:id="rId6"/>
    <p:sldId id="272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80" r:id="rId15"/>
    <p:sldId id="263" r:id="rId16"/>
    <p:sldId id="261" r:id="rId17"/>
    <p:sldId id="259" r:id="rId18"/>
    <p:sldId id="260" r:id="rId19"/>
    <p:sldId id="279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3000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ачало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22" y="357166"/>
            <a:ext cx="8046156" cy="4786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3786190"/>
            <a:ext cx="4500594" cy="1643074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Calibri" pitchFamily="34" charset="0"/>
                <a:cs typeface="Aharoni" pitchFamily="2" charset="-79"/>
              </a:rPr>
              <a:t>« Тепло сердец для наших мам»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71538" y="5214950"/>
            <a:ext cx="7572428" cy="1398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 классных руководителей </a:t>
            </a:r>
            <a:br>
              <a:rPr kumimoji="0" lang="ru-RU" sz="31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1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учителей начальных классов</a:t>
            </a:r>
            <a:br>
              <a:rPr kumimoji="0" lang="ru-RU" sz="31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2021-2022 учебный год</a:t>
            </a:r>
            <a:r>
              <a:rPr kumimoji="0" lang="ru-RU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3191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Мастерская детского творчества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 Открытка для мамы»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4г подел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70" y="1500174"/>
            <a:ext cx="4857784" cy="5214974"/>
          </a:xfrm>
          <a:prstGeom prst="rect">
            <a:avLst/>
          </a:prstGeom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а поделки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142852"/>
            <a:ext cx="5929354" cy="4071942"/>
          </a:xfrm>
          <a:prstGeom prst="rect">
            <a:avLst/>
          </a:prstGeom>
        </p:spPr>
      </p:pic>
      <p:pic>
        <p:nvPicPr>
          <p:cNvPr id="4" name="Рисунок 3" descr="4а для мамы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44" y="3429000"/>
            <a:ext cx="5143504" cy="3143272"/>
          </a:xfrm>
          <a:prstGeom prst="rect">
            <a:avLst/>
          </a:prstGeom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г поделка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14290"/>
            <a:ext cx="8572560" cy="6215106"/>
          </a:xfrm>
          <a:prstGeom prst="rect">
            <a:avLst/>
          </a:prstGeom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б поделки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20" y="214290"/>
            <a:ext cx="4572000" cy="3214710"/>
          </a:xfrm>
          <a:prstGeom prst="rect">
            <a:avLst/>
          </a:prstGeom>
        </p:spPr>
      </p:pic>
      <p:pic>
        <p:nvPicPr>
          <p:cNvPr id="4" name="Рисунок 3" descr="2а поде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333"/>
          <a:stretch>
            <a:fillRect/>
          </a:stretch>
        </p:blipFill>
        <p:spPr>
          <a:xfrm>
            <a:off x="3286116" y="2786058"/>
            <a:ext cx="5572132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г кл час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14290"/>
            <a:ext cx="8501122" cy="6286544"/>
          </a:xfrm>
          <a:prstGeom prst="rect">
            <a:avLst/>
          </a:prstGeom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б поделки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1571612"/>
            <a:ext cx="4214810" cy="5000660"/>
          </a:xfrm>
          <a:prstGeom prst="rect">
            <a:avLst/>
          </a:prstGeom>
        </p:spPr>
      </p:pic>
      <p:pic>
        <p:nvPicPr>
          <p:cNvPr id="5" name="Рисунок 4" descr="3б подмаме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142852"/>
            <a:ext cx="4286280" cy="5572164"/>
          </a:xfrm>
          <a:prstGeom prst="rect">
            <a:avLst/>
          </a:prstGeom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г сердце для мамы 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357166"/>
            <a:ext cx="8501090" cy="6096000"/>
          </a:xfrm>
          <a:prstGeom prst="rect">
            <a:avLst/>
          </a:prstGeom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Танец  для  мамы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в танец для мам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071546"/>
            <a:ext cx="7929618" cy="5357850"/>
          </a:xfrm>
          <a:prstGeom prst="rect">
            <a:avLst/>
          </a:prstGeom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«Осенний букет»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в икебана маме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1428736"/>
            <a:ext cx="4143404" cy="5143536"/>
          </a:xfrm>
          <a:prstGeom prst="rect">
            <a:avLst/>
          </a:prstGeom>
        </p:spPr>
      </p:pic>
      <p:pic>
        <p:nvPicPr>
          <p:cNvPr id="5" name="Рисунок 4" descr="3а икебана мам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3" y="1357298"/>
            <a:ext cx="3929090" cy="5214950"/>
          </a:xfrm>
          <a:prstGeom prst="rect">
            <a:avLst/>
          </a:prstGeom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б икебмаме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428604"/>
            <a:ext cx="3643338" cy="5214974"/>
          </a:xfrm>
          <a:prstGeom prst="rect">
            <a:avLst/>
          </a:prstGeom>
        </p:spPr>
      </p:pic>
      <p:pic>
        <p:nvPicPr>
          <p:cNvPr id="6" name="Рисунок 5" descr="4в букет дя мам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71934" y="1071546"/>
            <a:ext cx="4857784" cy="5572140"/>
          </a:xfrm>
          <a:prstGeom prst="rect">
            <a:avLst/>
          </a:prstGeom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142852"/>
            <a:ext cx="8715436" cy="6429420"/>
          </a:xfrm>
          <a:prstGeom prst="rect">
            <a:avLst/>
          </a:prstGeom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1" y="214290"/>
            <a:ext cx="8572560" cy="6215106"/>
          </a:xfrm>
          <a:prstGeom prst="rect">
            <a:avLst/>
          </a:prstGeom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Классные часы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«Профессии наших мам»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б кл час.jpe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414" y="1643050"/>
            <a:ext cx="6286544" cy="4643470"/>
          </a:xfrm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в клчас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28604"/>
            <a:ext cx="8072494" cy="5786478"/>
          </a:xfrm>
          <a:prstGeom prst="rect">
            <a:avLst/>
          </a:prstGeom>
        </p:spPr>
      </p:pic>
    </p:spTree>
  </p:cSld>
  <p:clrMapOvr>
    <a:masterClrMapping/>
  </p:clrMapOvr>
  <p:transition advClick="0" advTm="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а кл час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785794"/>
            <a:ext cx="8358246" cy="5429288"/>
          </a:xfrm>
          <a:prstGeom prst="rect">
            <a:avLst/>
          </a:prstGeom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б кл час Тан Н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214290"/>
            <a:ext cx="8358246" cy="6000792"/>
          </a:xfrm>
          <a:prstGeom prst="rect">
            <a:avLst/>
          </a:prstGeom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Фотовыставка « Я и мама»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в кл час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38" y="1285860"/>
            <a:ext cx="7000924" cy="5143512"/>
          </a:xfrm>
          <a:prstGeom prst="rect">
            <a:avLst/>
          </a:prstGeom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б фтовыставка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285728"/>
            <a:ext cx="8215370" cy="6357958"/>
          </a:xfrm>
          <a:prstGeom prst="rect">
            <a:avLst/>
          </a:prstGeom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а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500042"/>
            <a:ext cx="3857625" cy="5286388"/>
          </a:xfrm>
          <a:prstGeom prst="rect">
            <a:avLst/>
          </a:prstGeom>
        </p:spPr>
      </p:pic>
      <p:pic>
        <p:nvPicPr>
          <p:cNvPr id="5" name="Рисунок 4" descr="2вфото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24" y="428604"/>
            <a:ext cx="4286280" cy="5429288"/>
          </a:xfrm>
          <a:prstGeom prst="rect">
            <a:avLst/>
          </a:prstGeom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51</Words>
  <Application>Microsoft Office PowerPoint</Application>
  <PresentationFormat>Экран (4:3)</PresentationFormat>
  <Paragraphs>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Aharoni</vt:lpstr>
      <vt:lpstr>Arial</vt:lpstr>
      <vt:lpstr>Calibri</vt:lpstr>
      <vt:lpstr>Times New Roman</vt:lpstr>
      <vt:lpstr>Тема Office</vt:lpstr>
      <vt:lpstr>« Тепло сердец для наших мам» </vt:lpstr>
      <vt:lpstr>Презентация PowerPoint</vt:lpstr>
      <vt:lpstr>Классные часы  «Профессии наших мам» </vt:lpstr>
      <vt:lpstr>Презентация PowerPoint</vt:lpstr>
      <vt:lpstr>Презентация PowerPoint</vt:lpstr>
      <vt:lpstr>Презентация PowerPoint</vt:lpstr>
      <vt:lpstr>Фотовыставка « Я и мама»</vt:lpstr>
      <vt:lpstr>Презентация PowerPoint</vt:lpstr>
      <vt:lpstr>Презентация PowerPoint</vt:lpstr>
      <vt:lpstr>Мастерская детского творчества  « Открытка для мамы»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Танец  для  мамы</vt:lpstr>
      <vt:lpstr>«Осенний букет»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 классных руководителей  учителей начальных классов 2021-2022 учебный год </dc:title>
  <dc:creator>1</dc:creator>
  <cp:lastModifiedBy>Пользователь Windows</cp:lastModifiedBy>
  <cp:revision>12</cp:revision>
  <dcterms:created xsi:type="dcterms:W3CDTF">2021-11-28T16:55:39Z</dcterms:created>
  <dcterms:modified xsi:type="dcterms:W3CDTF">2021-12-10T11:59:50Z</dcterms:modified>
</cp:coreProperties>
</file>