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0AD28-A252-40B8-B4A7-D4784D492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72686-2281-440B-B0B4-BA86D61F6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750888"/>
            <a:ext cx="1944688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3438" y="750888"/>
            <a:ext cx="5681662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698D7-CD26-4B89-98CE-761C99134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4D03-3A2F-4C45-A51E-6ADF3DBE3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27898-5A49-49C0-8938-081077D09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08D2-EA7D-40F8-B389-FD983842A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DBA-2661-4FD7-B65B-99E7ABC3A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E4B4-B9FB-46E2-A547-4E01C47A8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9226F-1B2A-41D8-9601-851D58AB9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9DE7E-4D1E-4159-B58A-CDEADEA22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0FCD-6C49-4454-945C-8C7A9AC00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C268-2B8A-47A9-AC79-B72004CAB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EE431-0871-4258-8D7A-8C823B451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BE7C-CA13-4A80-9E7A-79D1EB2A8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70000"/>
            <a:ext cx="2055813" cy="4859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70000"/>
            <a:ext cx="6019800" cy="4859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C9B6-08DE-4339-8950-C9C2F3DA6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0" y="1270000"/>
            <a:ext cx="7670800" cy="1346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1B05-1E5F-4E33-8A45-F524D9856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74E79-EFE5-4E23-9C18-EA984179D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68725" cy="372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9325" y="2362200"/>
            <a:ext cx="3770313" cy="372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3416-950C-4A61-BC12-E8DF98B7D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5FD3-1F5E-4FB4-8BA1-25971A398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B764A-42C7-4123-9B01-BE1A0826F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B071-8601-4AEF-B952-401E2BA83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19C1E-9052-4694-B5B8-8083A6A38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E98E5-3174-40BF-A16B-2A5D852FC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7618413" cy="6856413"/>
            <a:chOff x="0" y="0"/>
            <a:chExt cx="4799" cy="4319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2015" cy="4319"/>
              <a:chOff x="0" y="0"/>
              <a:chExt cx="2015" cy="4319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9" cy="4319"/>
              </a:xfrm>
              <a:prstGeom prst="rect">
                <a:avLst/>
              </a:prstGeom>
              <a:solidFill>
                <a:srgbClr val="99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3" name="Freeform 4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1727" cy="734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99CC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  <p:grpSp>
          <p:nvGrpSpPr>
            <p:cNvPr id="1033" name="Group 5"/>
            <p:cNvGrpSpPr>
              <a:grpSpLocks/>
            </p:cNvGrpSpPr>
            <p:nvPr/>
          </p:nvGrpSpPr>
          <p:grpSpPr bwMode="auto">
            <a:xfrm>
              <a:off x="144" y="1248"/>
              <a:ext cx="4655" cy="200"/>
              <a:chOff x="144" y="1248"/>
              <a:chExt cx="4655" cy="200"/>
            </a:xfrm>
          </p:grpSpPr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5" cy="199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7" cy="200"/>
              </a:xfrm>
              <a:prstGeom prst="flowChartDelay">
                <a:avLst/>
              </a:prstGeom>
              <a:solidFill>
                <a:srgbClr val="00336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3438" y="750888"/>
            <a:ext cx="7778750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1438" cy="3722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2438400" y="6248400"/>
            <a:ext cx="2128838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5791200" y="6248400"/>
            <a:ext cx="28956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84138" y="6242050"/>
            <a:ext cx="585787" cy="48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8548309-918F-4F57-BE68-993EED175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+mj-lt"/>
          <a:ea typeface="Arial Unicode MS" charset="0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3366"/>
          </a:solidFill>
          <a:latin typeface="+mn-lt"/>
          <a:ea typeface="Arial Unicode MS" charset="0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3366"/>
          </a:solidFill>
          <a:latin typeface="+mn-lt"/>
          <a:ea typeface="Arial Unicode MS" charset="0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3366"/>
          </a:solidFill>
          <a:latin typeface="+mn-lt"/>
          <a:ea typeface="Arial Unicode MS" charset="0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3366"/>
          </a:solidFill>
          <a:latin typeface="+mn-lt"/>
          <a:ea typeface="Arial Unicode MS" charset="0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3366"/>
          </a:solidFill>
          <a:latin typeface="+mn-lt"/>
          <a:ea typeface="Arial Unicode MS" charset="0"/>
          <a:cs typeface="+mn-cs"/>
        </a:defRPr>
      </a:lvl5pPr>
      <a:lvl6pPr marL="25146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5865813" cy="6856413"/>
            <a:chOff x="0" y="0"/>
            <a:chExt cx="3695" cy="4319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79" cy="4319"/>
            </a:xfrm>
            <a:prstGeom prst="rect">
              <a:avLst/>
            </a:prstGeom>
            <a:solidFill>
              <a:srgbClr val="99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a typeface="+mn-ea"/>
              </a:endParaRPr>
            </a:p>
          </p:txBody>
        </p:sp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432" y="624"/>
              <a:ext cx="3263" cy="119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a typeface="+mn-ea"/>
              </a:endParaRPr>
            </a:p>
          </p:txBody>
        </p:sp>
      </p:grp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3632200" y="4889500"/>
            <a:ext cx="4875213" cy="317500"/>
            <a:chOff x="2288" y="3080"/>
            <a:chExt cx="3071" cy="200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3" cy="199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a typeface="+mn-ea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196" y="3080"/>
              <a:ext cx="163" cy="200"/>
            </a:xfrm>
            <a:prstGeom prst="flowChartDelay">
              <a:avLst/>
            </a:prstGeom>
            <a:solidFill>
              <a:srgbClr val="0033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ea typeface="+mn-ea"/>
              </a:endParaRPr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2438400" y="6248400"/>
            <a:ext cx="2128838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5791200" y="6248400"/>
            <a:ext cx="2895600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3366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6200" y="6246813"/>
            <a:ext cx="585788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2600" b="1">
                <a:solidFill>
                  <a:srgbClr val="FFFFFF"/>
                </a:solidFill>
                <a:latin typeface="Times New Roman" pitchFamily="16" charset="0"/>
                <a:ea typeface="+mn-ea"/>
              </a:defRPr>
            </a:lvl1pPr>
          </a:lstStyle>
          <a:p>
            <a:pPr>
              <a:defRPr/>
            </a:pPr>
            <a:fld id="{ADF79145-5081-4049-914C-438885DD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270000"/>
            <a:ext cx="7670800" cy="134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+mj-lt"/>
          <a:ea typeface="Arial Unicode MS" charset="0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ea typeface="Arial Unicode MS" charset="0"/>
          <a:cs typeface="Arial Unicode MS" charset="0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3366"/>
          </a:solidFill>
          <a:latin typeface="+mn-lt"/>
          <a:ea typeface="Arial Unicode MS" charset="0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3366"/>
          </a:solidFill>
          <a:latin typeface="+mn-lt"/>
          <a:ea typeface="Arial Unicode MS" charset="0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3366"/>
          </a:solidFill>
          <a:latin typeface="+mn-lt"/>
          <a:ea typeface="Arial Unicode MS" charset="0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3366"/>
          </a:solidFill>
          <a:latin typeface="+mn-lt"/>
          <a:ea typeface="Arial Unicode MS" charset="0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3366"/>
          </a:solidFill>
          <a:latin typeface="+mn-lt"/>
          <a:ea typeface="Arial Unicode MS" charset="0"/>
          <a:cs typeface="+mn-cs"/>
        </a:defRPr>
      </a:lvl5pPr>
      <a:lvl6pPr marL="25146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229600" cy="1905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>
                <a:solidFill>
                  <a:srgbClr val="003366"/>
                </a:solidFill>
              </a:rPr>
              <a:t>Родительское собрание на тему: «Адаптация пятиклассников               в средней школе».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716463" y="4579938"/>
            <a:ext cx="4013200" cy="1822450"/>
          </a:xfrm>
        </p:spPr>
        <p:txBody>
          <a:bodyPr lIns="90000" tIns="46800" rIns="90000" bIns="46800" anchor="b"/>
          <a:lstStyle/>
          <a:p>
            <a:pPr marL="0" indent="0" algn="ctr" eaLnBrk="1" hangingPunct="1">
              <a:spcBef>
                <a:spcPts val="4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1" smtClean="0">
                <a:solidFill>
                  <a:srgbClr val="006666"/>
                </a:solidFill>
              </a:rPr>
              <a:t>Педагог-психолог МБОУ ЕСОШ №7 им. О. Казанского: </a:t>
            </a:r>
          </a:p>
          <a:p>
            <a:pPr marL="0" indent="0" algn="ctr" eaLnBrk="1" hangingPunct="1">
              <a:spcBef>
                <a:spcPts val="45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800" b="1" smtClean="0">
                <a:solidFill>
                  <a:srgbClr val="006666"/>
                </a:solidFill>
              </a:rPr>
              <a:t>Великохатская Н.В.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2492375"/>
            <a:ext cx="4143375" cy="409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6666"/>
                </a:solidFill>
              </a:rPr>
              <a:t>Возрастные особенности младшего подростка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362200"/>
            <a:ext cx="5040312" cy="4273550"/>
          </a:xfrm>
        </p:spPr>
        <p:txBody>
          <a:bodyPr/>
          <a:lstStyle/>
          <a:p>
            <a:pPr marL="531813" indent="-5318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ru-RU" sz="2400" smtClean="0"/>
              <a:t>потребность в достойном положении в коллективе сверстников, в семье;</a:t>
            </a:r>
          </a:p>
          <a:p>
            <a:pPr marL="531813" indent="-5318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ru-RU" sz="2400" smtClean="0"/>
              <a:t>повышенная утомляемость;</a:t>
            </a:r>
          </a:p>
          <a:p>
            <a:pPr marL="531813" indent="-5318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ru-RU" sz="2400" smtClean="0"/>
              <a:t>стремление обзавестись верным другом;</a:t>
            </a:r>
          </a:p>
          <a:p>
            <a:pPr marL="531813" indent="-5318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ru-RU" sz="2400" smtClean="0"/>
              <a:t>стремление избежать изоляции, как в классе, так и в малом коллективе;</a:t>
            </a:r>
          </a:p>
          <a:p>
            <a:pPr marL="531813" indent="-5318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r>
              <a:rPr lang="ru-RU" sz="2400" smtClean="0"/>
              <a:t>повышенный интерес к вопросу о “соотношении сил” в классе;</a:t>
            </a:r>
          </a:p>
          <a:p>
            <a:pPr marL="531813" indent="-5318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1101725" algn="l"/>
                <a:tab pos="2016125" algn="l"/>
                <a:tab pos="2930525" algn="l"/>
                <a:tab pos="3844925" algn="l"/>
                <a:tab pos="4759325" algn="l"/>
                <a:tab pos="5673725" algn="l"/>
                <a:tab pos="6588125" algn="l"/>
                <a:tab pos="7502525" algn="l"/>
                <a:tab pos="8416925" algn="l"/>
                <a:tab pos="9331325" algn="l"/>
                <a:tab pos="10245725" algn="l"/>
              </a:tabLst>
            </a:pPr>
            <a:endParaRPr lang="ru-RU" sz="240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2852738"/>
            <a:ext cx="3306763" cy="366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6666"/>
                </a:solidFill>
              </a:rPr>
              <a:t>Возрастные особенности младшего подростка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24300" y="2349500"/>
            <a:ext cx="4967288" cy="4276725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800" smtClean="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переоценка своих возможностей, реализация которых предполагается в отдаленном будущем;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отсутствие адаптации к неудачам;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отсутствие адаптации к положению “худшего”;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тенденция предаваться мечтаниям;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боязнь осквернения мечты;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3644900"/>
            <a:ext cx="2930525" cy="293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6666"/>
                </a:solidFill>
              </a:rPr>
              <a:t>Возрастные особенности младшего подростка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411538"/>
            <a:ext cx="5219700" cy="301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60913" y="2362200"/>
            <a:ext cx="4383087" cy="486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003366"/>
                </a:solidFill>
              </a:rPr>
              <a:t>ярко выраженная эмоциональность;</a:t>
            </a:r>
          </a:p>
          <a:p>
            <a:pPr marL="341313" indent="-341313"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003366"/>
                </a:solidFill>
              </a:rPr>
              <a:t>требовательность к соответствию слова делу;</a:t>
            </a:r>
          </a:p>
          <a:p>
            <a:pPr marL="341313" indent="-341313"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003366"/>
                </a:solidFill>
              </a:rPr>
              <a:t>повышенный интерес к спорту;</a:t>
            </a:r>
          </a:p>
          <a:p>
            <a:pPr marL="341313" indent="-341313"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>
                <a:solidFill>
                  <a:srgbClr val="003366"/>
                </a:solidFill>
              </a:rPr>
              <a:t>увлечение коллекционированием, увлечение музыкой и киноискусством.</a:t>
            </a:r>
          </a:p>
          <a:p>
            <a:pPr marL="341313" indent="-341313"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003366"/>
              </a:solidFill>
            </a:endParaRPr>
          </a:p>
          <a:p>
            <a:pPr marL="341313" indent="-341313"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179388"/>
            <a:ext cx="2667000" cy="3343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3438" y="750888"/>
            <a:ext cx="7780337" cy="1081087"/>
          </a:xfrm>
        </p:spPr>
        <p:txBody>
          <a:bodyPr/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/>
              <a:t>Адаптация</a:t>
            </a:r>
            <a:r>
              <a:rPr lang="en-US" smtClean="0"/>
              <a:t> 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170363" y="3100388"/>
            <a:ext cx="850900" cy="67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000">
              <a:solidFill>
                <a:srgbClr val="003366"/>
              </a:solidFill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000">
              <a:solidFill>
                <a:srgbClr val="003366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25" y="2643188"/>
            <a:ext cx="7572375" cy="366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0"/>
            <a:ext cx="3635375" cy="249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827088" y="692150"/>
            <a:ext cx="5105400" cy="998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6666"/>
                </a:solidFill>
              </a:rPr>
              <a:t>Признаки дезадаптации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349500"/>
            <a:ext cx="8604250" cy="421005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усталый, утомлённый внешний вид ребёнка.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нежелание ребёнка делиться своими впечатлениями о проведённом дне.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стремление отвлечь взрослого от школьных событий, переключить внимание на другие темы.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нежелания выполнять домашние задания.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негативные характеристики в адрес школы, учителей, одноклассников.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жалобы на те или иные события, связанные со школой.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беспокойный сон.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трудности утреннего пробуждения, вялость.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постоянные жалобы на плохое самочувствие.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6666"/>
                </a:solidFill>
              </a:rPr>
              <a:t>Признаки успешной адаптации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3925" y="3573463"/>
            <a:ext cx="4410075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362200"/>
            <a:ext cx="8604250" cy="3724275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удовлетворенность ребенка процессом обучения;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ребенок легко справляется с программой;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степень самостоятельности ребенка при выполнении им учебных заданий, готовность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    прибегнуть к помощи взрослого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    лишь ПОСЛЕ попыток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    выполнить задание самому;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удовлетворенность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    межличностными отношениями –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 smtClean="0"/>
              <a:t>   с одноклассниками и учителем.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833438" y="833438"/>
            <a:ext cx="7780337" cy="99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>
                <a:solidFill>
                  <a:srgbClr val="006666"/>
                </a:solidFill>
              </a:rPr>
              <a:t>Золотые правила воспитания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275" y="3092450"/>
            <a:ext cx="4968875" cy="357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362200"/>
            <a:ext cx="7920037" cy="3724275"/>
          </a:xfrm>
        </p:spPr>
        <p:txBody>
          <a:bodyPr/>
          <a:lstStyle/>
          <a:p>
            <a:pPr indent="-341313" eaLnBrk="1" hangingPunct="1"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mtClean="0"/>
              <a:t>   Только добрый пример отца и матери может  дать добрые всходы!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FLOWER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60350"/>
            <a:ext cx="23050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187450" y="2276475"/>
            <a:ext cx="7416800" cy="30972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769"/>
                <a:gd name="adj2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solidFill>
                  <a:srgbClr val="F6F248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Здоровья Вам и удачи </a:t>
            </a:r>
          </a:p>
          <a:p>
            <a:pPr algn="ctr"/>
            <a:r>
              <a:rPr lang="ru-RU" sz="3600" b="1" kern="10">
                <a:ln w="952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solidFill>
                  <a:srgbClr val="F6F248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в воспитании Ваших детей!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flipH="1">
            <a:off x="2124075" y="4797425"/>
            <a:ext cx="1109663" cy="1152525"/>
            <a:chOff x="342" y="3000"/>
            <a:chExt cx="1332" cy="1314"/>
          </a:xfrm>
        </p:grpSpPr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727" y="3740"/>
              <a:ext cx="385" cy="15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1" name="Group 6"/>
            <p:cNvGrpSpPr>
              <a:grpSpLocks/>
            </p:cNvGrpSpPr>
            <p:nvPr/>
          </p:nvGrpSpPr>
          <p:grpSpPr bwMode="auto">
            <a:xfrm>
              <a:off x="954" y="3548"/>
              <a:ext cx="720" cy="326"/>
              <a:chOff x="954" y="3548"/>
              <a:chExt cx="720" cy="326"/>
            </a:xfrm>
          </p:grpSpPr>
          <p:sp>
            <p:nvSpPr>
              <p:cNvPr id="11406" name="Freeform 7"/>
              <p:cNvSpPr>
                <a:spLocks/>
              </p:cNvSpPr>
              <p:nvPr/>
            </p:nvSpPr>
            <p:spPr bwMode="auto">
              <a:xfrm>
                <a:off x="954" y="3548"/>
                <a:ext cx="720" cy="326"/>
              </a:xfrm>
              <a:custGeom>
                <a:avLst/>
                <a:gdLst>
                  <a:gd name="T0" fmla="*/ 0 w 1441"/>
                  <a:gd name="T1" fmla="*/ 1 h 652"/>
                  <a:gd name="T2" fmla="*/ 0 w 1441"/>
                  <a:gd name="T3" fmla="*/ 1 h 652"/>
                  <a:gd name="T4" fmla="*/ 0 w 1441"/>
                  <a:gd name="T5" fmla="*/ 1 h 652"/>
                  <a:gd name="T6" fmla="*/ 0 w 1441"/>
                  <a:gd name="T7" fmla="*/ 1 h 652"/>
                  <a:gd name="T8" fmla="*/ 0 w 1441"/>
                  <a:gd name="T9" fmla="*/ 1 h 652"/>
                  <a:gd name="T10" fmla="*/ 0 w 1441"/>
                  <a:gd name="T11" fmla="*/ 1 h 652"/>
                  <a:gd name="T12" fmla="*/ 0 w 1441"/>
                  <a:gd name="T13" fmla="*/ 1 h 652"/>
                  <a:gd name="T14" fmla="*/ 0 w 1441"/>
                  <a:gd name="T15" fmla="*/ 1 h 652"/>
                  <a:gd name="T16" fmla="*/ 0 w 1441"/>
                  <a:gd name="T17" fmla="*/ 1 h 652"/>
                  <a:gd name="T18" fmla="*/ 0 w 1441"/>
                  <a:gd name="T19" fmla="*/ 1 h 652"/>
                  <a:gd name="T20" fmla="*/ 0 w 1441"/>
                  <a:gd name="T21" fmla="*/ 1 h 652"/>
                  <a:gd name="T22" fmla="*/ 0 w 1441"/>
                  <a:gd name="T23" fmla="*/ 1 h 652"/>
                  <a:gd name="T24" fmla="*/ 0 w 1441"/>
                  <a:gd name="T25" fmla="*/ 1 h 652"/>
                  <a:gd name="T26" fmla="*/ 0 w 1441"/>
                  <a:gd name="T27" fmla="*/ 0 h 652"/>
                  <a:gd name="T28" fmla="*/ 0 w 1441"/>
                  <a:gd name="T29" fmla="*/ 1 h 652"/>
                  <a:gd name="T30" fmla="*/ 0 w 1441"/>
                  <a:gd name="T31" fmla="*/ 1 h 652"/>
                  <a:gd name="T32" fmla="*/ 0 w 1441"/>
                  <a:gd name="T33" fmla="*/ 1 h 652"/>
                  <a:gd name="T34" fmla="*/ 0 w 1441"/>
                  <a:gd name="T35" fmla="*/ 1 h 652"/>
                  <a:gd name="T36" fmla="*/ 0 w 1441"/>
                  <a:gd name="T37" fmla="*/ 1 h 652"/>
                  <a:gd name="T38" fmla="*/ 0 w 1441"/>
                  <a:gd name="T39" fmla="*/ 1 h 652"/>
                  <a:gd name="T40" fmla="*/ 0 w 1441"/>
                  <a:gd name="T41" fmla="*/ 1 h 652"/>
                  <a:gd name="T42" fmla="*/ 0 w 1441"/>
                  <a:gd name="T43" fmla="*/ 1 h 652"/>
                  <a:gd name="T44" fmla="*/ 0 w 1441"/>
                  <a:gd name="T45" fmla="*/ 1 h 652"/>
                  <a:gd name="T46" fmla="*/ 0 w 1441"/>
                  <a:gd name="T47" fmla="*/ 1 h 652"/>
                  <a:gd name="T48" fmla="*/ 0 w 1441"/>
                  <a:gd name="T49" fmla="*/ 1 h 652"/>
                  <a:gd name="T50" fmla="*/ 0 w 1441"/>
                  <a:gd name="T51" fmla="*/ 1 h 652"/>
                  <a:gd name="T52" fmla="*/ 0 w 1441"/>
                  <a:gd name="T53" fmla="*/ 1 h 652"/>
                  <a:gd name="T54" fmla="*/ 0 w 1441"/>
                  <a:gd name="T55" fmla="*/ 1 h 652"/>
                  <a:gd name="T56" fmla="*/ 0 w 1441"/>
                  <a:gd name="T57" fmla="*/ 1 h 652"/>
                  <a:gd name="T58" fmla="*/ 0 w 1441"/>
                  <a:gd name="T59" fmla="*/ 1 h 652"/>
                  <a:gd name="T60" fmla="*/ 0 w 1441"/>
                  <a:gd name="T61" fmla="*/ 1 h 652"/>
                  <a:gd name="T62" fmla="*/ 0 w 1441"/>
                  <a:gd name="T63" fmla="*/ 1 h 652"/>
                  <a:gd name="T64" fmla="*/ 0 w 1441"/>
                  <a:gd name="T65" fmla="*/ 1 h 652"/>
                  <a:gd name="T66" fmla="*/ 0 w 1441"/>
                  <a:gd name="T67" fmla="*/ 1 h 652"/>
                  <a:gd name="T68" fmla="*/ 0 w 1441"/>
                  <a:gd name="T69" fmla="*/ 1 h 652"/>
                  <a:gd name="T70" fmla="*/ 0 w 1441"/>
                  <a:gd name="T71" fmla="*/ 1 h 652"/>
                  <a:gd name="T72" fmla="*/ 0 w 1441"/>
                  <a:gd name="T73" fmla="*/ 1 h 652"/>
                  <a:gd name="T74" fmla="*/ 0 w 1441"/>
                  <a:gd name="T75" fmla="*/ 1 h 652"/>
                  <a:gd name="T76" fmla="*/ 0 w 1441"/>
                  <a:gd name="T77" fmla="*/ 1 h 652"/>
                  <a:gd name="T78" fmla="*/ 0 w 1441"/>
                  <a:gd name="T79" fmla="*/ 1 h 652"/>
                  <a:gd name="T80" fmla="*/ 0 w 1441"/>
                  <a:gd name="T81" fmla="*/ 1 h 652"/>
                  <a:gd name="T82" fmla="*/ 0 w 1441"/>
                  <a:gd name="T83" fmla="*/ 1 h 652"/>
                  <a:gd name="T84" fmla="*/ 0 w 1441"/>
                  <a:gd name="T85" fmla="*/ 1 h 652"/>
                  <a:gd name="T86" fmla="*/ 0 w 1441"/>
                  <a:gd name="T87" fmla="*/ 1 h 652"/>
                  <a:gd name="T88" fmla="*/ 0 w 1441"/>
                  <a:gd name="T89" fmla="*/ 1 h 652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41"/>
                  <a:gd name="T136" fmla="*/ 0 h 652"/>
                  <a:gd name="T137" fmla="*/ 1441 w 1441"/>
                  <a:gd name="T138" fmla="*/ 652 h 652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41" h="652">
                    <a:moveTo>
                      <a:pt x="0" y="652"/>
                    </a:moveTo>
                    <a:lnTo>
                      <a:pt x="46" y="561"/>
                    </a:lnTo>
                    <a:lnTo>
                      <a:pt x="86" y="530"/>
                    </a:lnTo>
                    <a:lnTo>
                      <a:pt x="163" y="434"/>
                    </a:lnTo>
                    <a:lnTo>
                      <a:pt x="739" y="72"/>
                    </a:lnTo>
                    <a:lnTo>
                      <a:pt x="811" y="67"/>
                    </a:lnTo>
                    <a:lnTo>
                      <a:pt x="861" y="40"/>
                    </a:lnTo>
                    <a:lnTo>
                      <a:pt x="879" y="18"/>
                    </a:lnTo>
                    <a:lnTo>
                      <a:pt x="893" y="13"/>
                    </a:lnTo>
                    <a:lnTo>
                      <a:pt x="920" y="27"/>
                    </a:lnTo>
                    <a:lnTo>
                      <a:pt x="974" y="27"/>
                    </a:lnTo>
                    <a:lnTo>
                      <a:pt x="1001" y="18"/>
                    </a:lnTo>
                    <a:lnTo>
                      <a:pt x="1051" y="13"/>
                    </a:lnTo>
                    <a:lnTo>
                      <a:pt x="1092" y="0"/>
                    </a:lnTo>
                    <a:lnTo>
                      <a:pt x="1160" y="45"/>
                    </a:lnTo>
                    <a:lnTo>
                      <a:pt x="1205" y="63"/>
                    </a:lnTo>
                    <a:lnTo>
                      <a:pt x="1228" y="86"/>
                    </a:lnTo>
                    <a:lnTo>
                      <a:pt x="1251" y="126"/>
                    </a:lnTo>
                    <a:lnTo>
                      <a:pt x="1287" y="190"/>
                    </a:lnTo>
                    <a:lnTo>
                      <a:pt x="1350" y="276"/>
                    </a:lnTo>
                    <a:lnTo>
                      <a:pt x="1377" y="294"/>
                    </a:lnTo>
                    <a:lnTo>
                      <a:pt x="1414" y="312"/>
                    </a:lnTo>
                    <a:lnTo>
                      <a:pt x="1441" y="367"/>
                    </a:lnTo>
                    <a:lnTo>
                      <a:pt x="1418" y="357"/>
                    </a:lnTo>
                    <a:lnTo>
                      <a:pt x="1387" y="348"/>
                    </a:lnTo>
                    <a:lnTo>
                      <a:pt x="1355" y="367"/>
                    </a:lnTo>
                    <a:lnTo>
                      <a:pt x="1319" y="407"/>
                    </a:lnTo>
                    <a:lnTo>
                      <a:pt x="1305" y="425"/>
                    </a:lnTo>
                    <a:lnTo>
                      <a:pt x="1260" y="434"/>
                    </a:lnTo>
                    <a:lnTo>
                      <a:pt x="1214" y="466"/>
                    </a:lnTo>
                    <a:lnTo>
                      <a:pt x="1187" y="475"/>
                    </a:lnTo>
                    <a:lnTo>
                      <a:pt x="1142" y="484"/>
                    </a:lnTo>
                    <a:lnTo>
                      <a:pt x="1115" y="480"/>
                    </a:lnTo>
                    <a:lnTo>
                      <a:pt x="1083" y="462"/>
                    </a:lnTo>
                    <a:lnTo>
                      <a:pt x="1069" y="466"/>
                    </a:lnTo>
                    <a:lnTo>
                      <a:pt x="1024" y="511"/>
                    </a:lnTo>
                    <a:lnTo>
                      <a:pt x="997" y="521"/>
                    </a:lnTo>
                    <a:lnTo>
                      <a:pt x="947" y="525"/>
                    </a:lnTo>
                    <a:lnTo>
                      <a:pt x="929" y="507"/>
                    </a:lnTo>
                    <a:lnTo>
                      <a:pt x="888" y="525"/>
                    </a:lnTo>
                    <a:lnTo>
                      <a:pt x="870" y="570"/>
                    </a:lnTo>
                    <a:lnTo>
                      <a:pt x="847" y="575"/>
                    </a:lnTo>
                    <a:lnTo>
                      <a:pt x="798" y="593"/>
                    </a:lnTo>
                    <a:lnTo>
                      <a:pt x="712" y="643"/>
                    </a:lnTo>
                    <a:lnTo>
                      <a:pt x="0" y="652"/>
                    </a:lnTo>
                    <a:close/>
                  </a:path>
                </a:pathLst>
              </a:custGeom>
              <a:solidFill>
                <a:srgbClr val="C00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7" name="Freeform 8"/>
              <p:cNvSpPr>
                <a:spLocks/>
              </p:cNvSpPr>
              <p:nvPr/>
            </p:nvSpPr>
            <p:spPr bwMode="auto">
              <a:xfrm>
                <a:off x="1257" y="3654"/>
                <a:ext cx="172" cy="77"/>
              </a:xfrm>
              <a:custGeom>
                <a:avLst/>
                <a:gdLst>
                  <a:gd name="T0" fmla="*/ 0 w 345"/>
                  <a:gd name="T1" fmla="*/ 0 h 154"/>
                  <a:gd name="T2" fmla="*/ 0 w 345"/>
                  <a:gd name="T3" fmla="*/ 1 h 154"/>
                  <a:gd name="T4" fmla="*/ 0 w 345"/>
                  <a:gd name="T5" fmla="*/ 1 h 154"/>
                  <a:gd name="T6" fmla="*/ 0 w 345"/>
                  <a:gd name="T7" fmla="*/ 1 h 1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5"/>
                  <a:gd name="T13" fmla="*/ 0 h 154"/>
                  <a:gd name="T14" fmla="*/ 345 w 345"/>
                  <a:gd name="T15" fmla="*/ 154 h 1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5" h="154">
                    <a:moveTo>
                      <a:pt x="345" y="0"/>
                    </a:moveTo>
                    <a:lnTo>
                      <a:pt x="218" y="72"/>
                    </a:lnTo>
                    <a:lnTo>
                      <a:pt x="91" y="122"/>
                    </a:lnTo>
                    <a:lnTo>
                      <a:pt x="0" y="154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2" name="Group 9"/>
            <p:cNvGrpSpPr>
              <a:grpSpLocks/>
            </p:cNvGrpSpPr>
            <p:nvPr/>
          </p:nvGrpSpPr>
          <p:grpSpPr bwMode="auto">
            <a:xfrm>
              <a:off x="519" y="3791"/>
              <a:ext cx="435" cy="494"/>
              <a:chOff x="519" y="3791"/>
              <a:chExt cx="435" cy="494"/>
            </a:xfrm>
          </p:grpSpPr>
          <p:sp>
            <p:nvSpPr>
              <p:cNvPr id="11403" name="Freeform 10"/>
              <p:cNvSpPr>
                <a:spLocks/>
              </p:cNvSpPr>
              <p:nvPr/>
            </p:nvSpPr>
            <p:spPr bwMode="auto">
              <a:xfrm>
                <a:off x="519" y="3791"/>
                <a:ext cx="435" cy="494"/>
              </a:xfrm>
              <a:custGeom>
                <a:avLst/>
                <a:gdLst>
                  <a:gd name="T0" fmla="*/ 1 w 870"/>
                  <a:gd name="T1" fmla="*/ 1 h 988"/>
                  <a:gd name="T2" fmla="*/ 1 w 870"/>
                  <a:gd name="T3" fmla="*/ 1 h 988"/>
                  <a:gd name="T4" fmla="*/ 1 w 870"/>
                  <a:gd name="T5" fmla="*/ 1 h 988"/>
                  <a:gd name="T6" fmla="*/ 1 w 870"/>
                  <a:gd name="T7" fmla="*/ 1 h 988"/>
                  <a:gd name="T8" fmla="*/ 1 w 870"/>
                  <a:gd name="T9" fmla="*/ 1 h 988"/>
                  <a:gd name="T10" fmla="*/ 1 w 870"/>
                  <a:gd name="T11" fmla="*/ 1 h 988"/>
                  <a:gd name="T12" fmla="*/ 1 w 870"/>
                  <a:gd name="T13" fmla="*/ 1 h 988"/>
                  <a:gd name="T14" fmla="*/ 1 w 870"/>
                  <a:gd name="T15" fmla="*/ 1 h 988"/>
                  <a:gd name="T16" fmla="*/ 1 w 870"/>
                  <a:gd name="T17" fmla="*/ 1 h 988"/>
                  <a:gd name="T18" fmla="*/ 1 w 870"/>
                  <a:gd name="T19" fmla="*/ 1 h 988"/>
                  <a:gd name="T20" fmla="*/ 1 w 870"/>
                  <a:gd name="T21" fmla="*/ 1 h 988"/>
                  <a:gd name="T22" fmla="*/ 1 w 870"/>
                  <a:gd name="T23" fmla="*/ 1 h 988"/>
                  <a:gd name="T24" fmla="*/ 1 w 870"/>
                  <a:gd name="T25" fmla="*/ 1 h 988"/>
                  <a:gd name="T26" fmla="*/ 1 w 870"/>
                  <a:gd name="T27" fmla="*/ 1 h 988"/>
                  <a:gd name="T28" fmla="*/ 1 w 870"/>
                  <a:gd name="T29" fmla="*/ 1 h 988"/>
                  <a:gd name="T30" fmla="*/ 1 w 870"/>
                  <a:gd name="T31" fmla="*/ 1 h 988"/>
                  <a:gd name="T32" fmla="*/ 1 w 870"/>
                  <a:gd name="T33" fmla="*/ 1 h 988"/>
                  <a:gd name="T34" fmla="*/ 1 w 870"/>
                  <a:gd name="T35" fmla="*/ 1 h 988"/>
                  <a:gd name="T36" fmla="*/ 1 w 870"/>
                  <a:gd name="T37" fmla="*/ 1 h 988"/>
                  <a:gd name="T38" fmla="*/ 1 w 870"/>
                  <a:gd name="T39" fmla="*/ 1 h 988"/>
                  <a:gd name="T40" fmla="*/ 1 w 870"/>
                  <a:gd name="T41" fmla="*/ 1 h 988"/>
                  <a:gd name="T42" fmla="*/ 1 w 870"/>
                  <a:gd name="T43" fmla="*/ 1 h 988"/>
                  <a:gd name="T44" fmla="*/ 1 w 870"/>
                  <a:gd name="T45" fmla="*/ 1 h 988"/>
                  <a:gd name="T46" fmla="*/ 1 w 870"/>
                  <a:gd name="T47" fmla="*/ 1 h 988"/>
                  <a:gd name="T48" fmla="*/ 1 w 870"/>
                  <a:gd name="T49" fmla="*/ 1 h 988"/>
                  <a:gd name="T50" fmla="*/ 1 w 870"/>
                  <a:gd name="T51" fmla="*/ 1 h 988"/>
                  <a:gd name="T52" fmla="*/ 1 w 870"/>
                  <a:gd name="T53" fmla="*/ 1 h 988"/>
                  <a:gd name="T54" fmla="*/ 1 w 870"/>
                  <a:gd name="T55" fmla="*/ 1 h 988"/>
                  <a:gd name="T56" fmla="*/ 1 w 870"/>
                  <a:gd name="T57" fmla="*/ 1 h 988"/>
                  <a:gd name="T58" fmla="*/ 0 w 870"/>
                  <a:gd name="T59" fmla="*/ 1 h 988"/>
                  <a:gd name="T60" fmla="*/ 1 w 870"/>
                  <a:gd name="T61" fmla="*/ 1 h 988"/>
                  <a:gd name="T62" fmla="*/ 1 w 870"/>
                  <a:gd name="T63" fmla="*/ 1 h 988"/>
                  <a:gd name="T64" fmla="*/ 1 w 870"/>
                  <a:gd name="T65" fmla="*/ 1 h 988"/>
                  <a:gd name="T66" fmla="*/ 1 w 870"/>
                  <a:gd name="T67" fmla="*/ 1 h 988"/>
                  <a:gd name="T68" fmla="*/ 1 w 870"/>
                  <a:gd name="T69" fmla="*/ 1 h 988"/>
                  <a:gd name="T70" fmla="*/ 1 w 870"/>
                  <a:gd name="T71" fmla="*/ 1 h 988"/>
                  <a:gd name="T72" fmla="*/ 1 w 870"/>
                  <a:gd name="T73" fmla="*/ 1 h 988"/>
                  <a:gd name="T74" fmla="*/ 1 w 870"/>
                  <a:gd name="T75" fmla="*/ 1 h 988"/>
                  <a:gd name="T76" fmla="*/ 1 w 870"/>
                  <a:gd name="T77" fmla="*/ 1 h 988"/>
                  <a:gd name="T78" fmla="*/ 1 w 870"/>
                  <a:gd name="T79" fmla="*/ 1 h 988"/>
                  <a:gd name="T80" fmla="*/ 1 w 870"/>
                  <a:gd name="T81" fmla="*/ 1 h 988"/>
                  <a:gd name="T82" fmla="*/ 1 w 870"/>
                  <a:gd name="T83" fmla="*/ 1 h 988"/>
                  <a:gd name="T84" fmla="*/ 1 w 870"/>
                  <a:gd name="T85" fmla="*/ 1 h 988"/>
                  <a:gd name="T86" fmla="*/ 1 w 870"/>
                  <a:gd name="T87" fmla="*/ 1 h 988"/>
                  <a:gd name="T88" fmla="*/ 1 w 870"/>
                  <a:gd name="T89" fmla="*/ 1 h 988"/>
                  <a:gd name="T90" fmla="*/ 1 w 870"/>
                  <a:gd name="T91" fmla="*/ 1 h 988"/>
                  <a:gd name="T92" fmla="*/ 1 w 870"/>
                  <a:gd name="T93" fmla="*/ 0 h 988"/>
                  <a:gd name="T94" fmla="*/ 1 w 870"/>
                  <a:gd name="T95" fmla="*/ 1 h 988"/>
                  <a:gd name="T96" fmla="*/ 1 w 870"/>
                  <a:gd name="T97" fmla="*/ 1 h 988"/>
                  <a:gd name="T98" fmla="*/ 1 w 870"/>
                  <a:gd name="T99" fmla="*/ 1 h 988"/>
                  <a:gd name="T100" fmla="*/ 1 w 870"/>
                  <a:gd name="T101" fmla="*/ 1 h 988"/>
                  <a:gd name="T102" fmla="*/ 1 w 870"/>
                  <a:gd name="T103" fmla="*/ 1 h 988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870"/>
                  <a:gd name="T157" fmla="*/ 0 h 988"/>
                  <a:gd name="T158" fmla="*/ 870 w 870"/>
                  <a:gd name="T159" fmla="*/ 988 h 988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870" h="988">
                    <a:moveTo>
                      <a:pt x="626" y="141"/>
                    </a:moveTo>
                    <a:lnTo>
                      <a:pt x="707" y="159"/>
                    </a:lnTo>
                    <a:lnTo>
                      <a:pt x="743" y="182"/>
                    </a:lnTo>
                    <a:lnTo>
                      <a:pt x="775" y="222"/>
                    </a:lnTo>
                    <a:lnTo>
                      <a:pt x="861" y="322"/>
                    </a:lnTo>
                    <a:lnTo>
                      <a:pt x="870" y="345"/>
                    </a:lnTo>
                    <a:lnTo>
                      <a:pt x="870" y="354"/>
                    </a:lnTo>
                    <a:lnTo>
                      <a:pt x="870" y="372"/>
                    </a:lnTo>
                    <a:lnTo>
                      <a:pt x="780" y="481"/>
                    </a:lnTo>
                    <a:lnTo>
                      <a:pt x="748" y="508"/>
                    </a:lnTo>
                    <a:lnTo>
                      <a:pt x="657" y="567"/>
                    </a:lnTo>
                    <a:lnTo>
                      <a:pt x="626" y="603"/>
                    </a:lnTo>
                    <a:lnTo>
                      <a:pt x="585" y="630"/>
                    </a:lnTo>
                    <a:lnTo>
                      <a:pt x="530" y="657"/>
                    </a:lnTo>
                    <a:lnTo>
                      <a:pt x="481" y="680"/>
                    </a:lnTo>
                    <a:lnTo>
                      <a:pt x="444" y="766"/>
                    </a:lnTo>
                    <a:lnTo>
                      <a:pt x="363" y="802"/>
                    </a:lnTo>
                    <a:lnTo>
                      <a:pt x="336" y="866"/>
                    </a:lnTo>
                    <a:lnTo>
                      <a:pt x="195" y="911"/>
                    </a:lnTo>
                    <a:lnTo>
                      <a:pt x="159" y="911"/>
                    </a:lnTo>
                    <a:lnTo>
                      <a:pt x="105" y="979"/>
                    </a:lnTo>
                    <a:lnTo>
                      <a:pt x="96" y="988"/>
                    </a:lnTo>
                    <a:lnTo>
                      <a:pt x="82" y="988"/>
                    </a:lnTo>
                    <a:lnTo>
                      <a:pt x="77" y="983"/>
                    </a:lnTo>
                    <a:lnTo>
                      <a:pt x="73" y="970"/>
                    </a:lnTo>
                    <a:lnTo>
                      <a:pt x="59" y="925"/>
                    </a:lnTo>
                    <a:lnTo>
                      <a:pt x="23" y="893"/>
                    </a:lnTo>
                    <a:lnTo>
                      <a:pt x="19" y="866"/>
                    </a:lnTo>
                    <a:lnTo>
                      <a:pt x="5" y="802"/>
                    </a:lnTo>
                    <a:lnTo>
                      <a:pt x="0" y="694"/>
                    </a:lnTo>
                    <a:lnTo>
                      <a:pt x="10" y="666"/>
                    </a:lnTo>
                    <a:lnTo>
                      <a:pt x="32" y="589"/>
                    </a:lnTo>
                    <a:lnTo>
                      <a:pt x="32" y="571"/>
                    </a:lnTo>
                    <a:lnTo>
                      <a:pt x="50" y="539"/>
                    </a:lnTo>
                    <a:lnTo>
                      <a:pt x="82" y="503"/>
                    </a:lnTo>
                    <a:lnTo>
                      <a:pt x="105" y="458"/>
                    </a:lnTo>
                    <a:lnTo>
                      <a:pt x="123" y="394"/>
                    </a:lnTo>
                    <a:lnTo>
                      <a:pt x="173" y="231"/>
                    </a:lnTo>
                    <a:lnTo>
                      <a:pt x="213" y="123"/>
                    </a:lnTo>
                    <a:lnTo>
                      <a:pt x="227" y="105"/>
                    </a:lnTo>
                    <a:lnTo>
                      <a:pt x="254" y="77"/>
                    </a:lnTo>
                    <a:lnTo>
                      <a:pt x="254" y="50"/>
                    </a:lnTo>
                    <a:lnTo>
                      <a:pt x="268" y="41"/>
                    </a:lnTo>
                    <a:lnTo>
                      <a:pt x="295" y="55"/>
                    </a:lnTo>
                    <a:lnTo>
                      <a:pt x="304" y="55"/>
                    </a:lnTo>
                    <a:lnTo>
                      <a:pt x="313" y="5"/>
                    </a:lnTo>
                    <a:lnTo>
                      <a:pt x="336" y="0"/>
                    </a:lnTo>
                    <a:lnTo>
                      <a:pt x="395" y="14"/>
                    </a:lnTo>
                    <a:lnTo>
                      <a:pt x="453" y="32"/>
                    </a:lnTo>
                    <a:lnTo>
                      <a:pt x="490" y="41"/>
                    </a:lnTo>
                    <a:lnTo>
                      <a:pt x="571" y="73"/>
                    </a:lnTo>
                    <a:lnTo>
                      <a:pt x="626" y="141"/>
                    </a:lnTo>
                    <a:close/>
                  </a:path>
                </a:pathLst>
              </a:custGeom>
              <a:solidFill>
                <a:srgbClr val="C00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4" name="Freeform 11"/>
              <p:cNvSpPr>
                <a:spLocks/>
              </p:cNvSpPr>
              <p:nvPr/>
            </p:nvSpPr>
            <p:spPr bwMode="auto">
              <a:xfrm>
                <a:off x="650" y="3849"/>
                <a:ext cx="236" cy="163"/>
              </a:xfrm>
              <a:custGeom>
                <a:avLst/>
                <a:gdLst>
                  <a:gd name="T0" fmla="*/ 1 w 471"/>
                  <a:gd name="T1" fmla="*/ 1 h 326"/>
                  <a:gd name="T2" fmla="*/ 1 w 471"/>
                  <a:gd name="T3" fmla="*/ 1 h 326"/>
                  <a:gd name="T4" fmla="*/ 1 w 471"/>
                  <a:gd name="T5" fmla="*/ 1 h 326"/>
                  <a:gd name="T6" fmla="*/ 1 w 471"/>
                  <a:gd name="T7" fmla="*/ 1 h 326"/>
                  <a:gd name="T8" fmla="*/ 1 w 471"/>
                  <a:gd name="T9" fmla="*/ 1 h 326"/>
                  <a:gd name="T10" fmla="*/ 1 w 471"/>
                  <a:gd name="T11" fmla="*/ 1 h 326"/>
                  <a:gd name="T12" fmla="*/ 1 w 471"/>
                  <a:gd name="T13" fmla="*/ 1 h 326"/>
                  <a:gd name="T14" fmla="*/ 1 w 471"/>
                  <a:gd name="T15" fmla="*/ 1 h 326"/>
                  <a:gd name="T16" fmla="*/ 1 w 471"/>
                  <a:gd name="T17" fmla="*/ 1 h 326"/>
                  <a:gd name="T18" fmla="*/ 1 w 471"/>
                  <a:gd name="T19" fmla="*/ 1 h 326"/>
                  <a:gd name="T20" fmla="*/ 1 w 471"/>
                  <a:gd name="T21" fmla="*/ 1 h 326"/>
                  <a:gd name="T22" fmla="*/ 1 w 471"/>
                  <a:gd name="T23" fmla="*/ 1 h 326"/>
                  <a:gd name="T24" fmla="*/ 1 w 471"/>
                  <a:gd name="T25" fmla="*/ 1 h 326"/>
                  <a:gd name="T26" fmla="*/ 1 w 471"/>
                  <a:gd name="T27" fmla="*/ 1 h 326"/>
                  <a:gd name="T28" fmla="*/ 1 w 471"/>
                  <a:gd name="T29" fmla="*/ 1 h 326"/>
                  <a:gd name="T30" fmla="*/ 1 w 471"/>
                  <a:gd name="T31" fmla="*/ 1 h 326"/>
                  <a:gd name="T32" fmla="*/ 1 w 471"/>
                  <a:gd name="T33" fmla="*/ 1 h 326"/>
                  <a:gd name="T34" fmla="*/ 1 w 471"/>
                  <a:gd name="T35" fmla="*/ 1 h 326"/>
                  <a:gd name="T36" fmla="*/ 1 w 471"/>
                  <a:gd name="T37" fmla="*/ 1 h 326"/>
                  <a:gd name="T38" fmla="*/ 1 w 471"/>
                  <a:gd name="T39" fmla="*/ 1 h 326"/>
                  <a:gd name="T40" fmla="*/ 1 w 471"/>
                  <a:gd name="T41" fmla="*/ 1 h 326"/>
                  <a:gd name="T42" fmla="*/ 1 w 471"/>
                  <a:gd name="T43" fmla="*/ 1 h 326"/>
                  <a:gd name="T44" fmla="*/ 1 w 471"/>
                  <a:gd name="T45" fmla="*/ 1 h 326"/>
                  <a:gd name="T46" fmla="*/ 1 w 471"/>
                  <a:gd name="T47" fmla="*/ 1 h 326"/>
                  <a:gd name="T48" fmla="*/ 1 w 471"/>
                  <a:gd name="T49" fmla="*/ 1 h 326"/>
                  <a:gd name="T50" fmla="*/ 0 w 471"/>
                  <a:gd name="T51" fmla="*/ 1 h 326"/>
                  <a:gd name="T52" fmla="*/ 0 w 471"/>
                  <a:gd name="T53" fmla="*/ 1 h 326"/>
                  <a:gd name="T54" fmla="*/ 1 w 471"/>
                  <a:gd name="T55" fmla="*/ 1 h 326"/>
                  <a:gd name="T56" fmla="*/ 1 w 471"/>
                  <a:gd name="T57" fmla="*/ 1 h 326"/>
                  <a:gd name="T58" fmla="*/ 1 w 471"/>
                  <a:gd name="T59" fmla="*/ 0 h 326"/>
                  <a:gd name="T60" fmla="*/ 1 w 471"/>
                  <a:gd name="T61" fmla="*/ 1 h 326"/>
                  <a:gd name="T62" fmla="*/ 1 w 471"/>
                  <a:gd name="T63" fmla="*/ 1 h 326"/>
                  <a:gd name="T64" fmla="*/ 1 w 471"/>
                  <a:gd name="T65" fmla="*/ 1 h 3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71"/>
                  <a:gd name="T100" fmla="*/ 0 h 326"/>
                  <a:gd name="T101" fmla="*/ 471 w 471"/>
                  <a:gd name="T102" fmla="*/ 326 h 32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71" h="326">
                    <a:moveTo>
                      <a:pt x="267" y="72"/>
                    </a:moveTo>
                    <a:lnTo>
                      <a:pt x="313" y="104"/>
                    </a:lnTo>
                    <a:lnTo>
                      <a:pt x="354" y="117"/>
                    </a:lnTo>
                    <a:lnTo>
                      <a:pt x="390" y="131"/>
                    </a:lnTo>
                    <a:lnTo>
                      <a:pt x="422" y="154"/>
                    </a:lnTo>
                    <a:lnTo>
                      <a:pt x="458" y="176"/>
                    </a:lnTo>
                    <a:lnTo>
                      <a:pt x="462" y="199"/>
                    </a:lnTo>
                    <a:lnTo>
                      <a:pt x="471" y="235"/>
                    </a:lnTo>
                    <a:lnTo>
                      <a:pt x="471" y="267"/>
                    </a:lnTo>
                    <a:lnTo>
                      <a:pt x="467" y="294"/>
                    </a:lnTo>
                    <a:lnTo>
                      <a:pt x="444" y="312"/>
                    </a:lnTo>
                    <a:lnTo>
                      <a:pt x="394" y="326"/>
                    </a:lnTo>
                    <a:lnTo>
                      <a:pt x="340" y="321"/>
                    </a:lnTo>
                    <a:lnTo>
                      <a:pt x="272" y="312"/>
                    </a:lnTo>
                    <a:lnTo>
                      <a:pt x="190" y="308"/>
                    </a:lnTo>
                    <a:lnTo>
                      <a:pt x="150" y="294"/>
                    </a:lnTo>
                    <a:lnTo>
                      <a:pt x="141" y="281"/>
                    </a:lnTo>
                    <a:lnTo>
                      <a:pt x="127" y="267"/>
                    </a:lnTo>
                    <a:lnTo>
                      <a:pt x="127" y="249"/>
                    </a:lnTo>
                    <a:lnTo>
                      <a:pt x="159" y="203"/>
                    </a:lnTo>
                    <a:lnTo>
                      <a:pt x="123" y="185"/>
                    </a:lnTo>
                    <a:lnTo>
                      <a:pt x="77" y="158"/>
                    </a:lnTo>
                    <a:lnTo>
                      <a:pt x="46" y="158"/>
                    </a:lnTo>
                    <a:lnTo>
                      <a:pt x="27" y="149"/>
                    </a:lnTo>
                    <a:lnTo>
                      <a:pt x="14" y="131"/>
                    </a:lnTo>
                    <a:lnTo>
                      <a:pt x="0" y="90"/>
                    </a:lnTo>
                    <a:lnTo>
                      <a:pt x="0" y="72"/>
                    </a:lnTo>
                    <a:lnTo>
                      <a:pt x="23" y="36"/>
                    </a:lnTo>
                    <a:lnTo>
                      <a:pt x="68" y="9"/>
                    </a:lnTo>
                    <a:lnTo>
                      <a:pt x="127" y="0"/>
                    </a:lnTo>
                    <a:lnTo>
                      <a:pt x="154" y="9"/>
                    </a:lnTo>
                    <a:lnTo>
                      <a:pt x="218" y="36"/>
                    </a:lnTo>
                    <a:lnTo>
                      <a:pt x="267" y="72"/>
                    </a:lnTo>
                    <a:close/>
                  </a:path>
                </a:pathLst>
              </a:custGeom>
              <a:solidFill>
                <a:srgbClr val="A00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5" name="Freeform 12"/>
              <p:cNvSpPr>
                <a:spLocks/>
              </p:cNvSpPr>
              <p:nvPr/>
            </p:nvSpPr>
            <p:spPr bwMode="auto">
              <a:xfrm>
                <a:off x="609" y="3919"/>
                <a:ext cx="179" cy="242"/>
              </a:xfrm>
              <a:custGeom>
                <a:avLst/>
                <a:gdLst>
                  <a:gd name="T0" fmla="*/ 1 w 358"/>
                  <a:gd name="T1" fmla="*/ 0 h 485"/>
                  <a:gd name="T2" fmla="*/ 1 w 358"/>
                  <a:gd name="T3" fmla="*/ 0 h 485"/>
                  <a:gd name="T4" fmla="*/ 1 w 358"/>
                  <a:gd name="T5" fmla="*/ 0 h 485"/>
                  <a:gd name="T6" fmla="*/ 1 w 358"/>
                  <a:gd name="T7" fmla="*/ 0 h 485"/>
                  <a:gd name="T8" fmla="*/ 1 w 358"/>
                  <a:gd name="T9" fmla="*/ 0 h 485"/>
                  <a:gd name="T10" fmla="*/ 1 w 358"/>
                  <a:gd name="T11" fmla="*/ 0 h 485"/>
                  <a:gd name="T12" fmla="*/ 1 w 358"/>
                  <a:gd name="T13" fmla="*/ 0 h 485"/>
                  <a:gd name="T14" fmla="*/ 0 w 358"/>
                  <a:gd name="T15" fmla="*/ 0 h 4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8"/>
                  <a:gd name="T25" fmla="*/ 0 h 485"/>
                  <a:gd name="T26" fmla="*/ 358 w 358"/>
                  <a:gd name="T27" fmla="*/ 485 h 4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8" h="485">
                    <a:moveTo>
                      <a:pt x="358" y="0"/>
                    </a:moveTo>
                    <a:lnTo>
                      <a:pt x="276" y="41"/>
                    </a:lnTo>
                    <a:lnTo>
                      <a:pt x="217" y="91"/>
                    </a:lnTo>
                    <a:lnTo>
                      <a:pt x="190" y="127"/>
                    </a:lnTo>
                    <a:lnTo>
                      <a:pt x="163" y="177"/>
                    </a:lnTo>
                    <a:lnTo>
                      <a:pt x="108" y="276"/>
                    </a:lnTo>
                    <a:lnTo>
                      <a:pt x="49" y="381"/>
                    </a:lnTo>
                    <a:lnTo>
                      <a:pt x="0" y="485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3" name="Group 13"/>
            <p:cNvGrpSpPr>
              <a:grpSpLocks/>
            </p:cNvGrpSpPr>
            <p:nvPr/>
          </p:nvGrpSpPr>
          <p:grpSpPr bwMode="auto">
            <a:xfrm>
              <a:off x="732" y="3000"/>
              <a:ext cx="315" cy="868"/>
              <a:chOff x="732" y="3000"/>
              <a:chExt cx="315" cy="868"/>
            </a:xfrm>
          </p:grpSpPr>
          <p:sp>
            <p:nvSpPr>
              <p:cNvPr id="11400" name="Freeform 14"/>
              <p:cNvSpPr>
                <a:spLocks/>
              </p:cNvSpPr>
              <p:nvPr/>
            </p:nvSpPr>
            <p:spPr bwMode="auto">
              <a:xfrm>
                <a:off x="732" y="3000"/>
                <a:ext cx="315" cy="868"/>
              </a:xfrm>
              <a:custGeom>
                <a:avLst/>
                <a:gdLst>
                  <a:gd name="T0" fmla="*/ 1 w 630"/>
                  <a:gd name="T1" fmla="*/ 1 h 1735"/>
                  <a:gd name="T2" fmla="*/ 1 w 630"/>
                  <a:gd name="T3" fmla="*/ 1 h 1735"/>
                  <a:gd name="T4" fmla="*/ 1 w 630"/>
                  <a:gd name="T5" fmla="*/ 1 h 1735"/>
                  <a:gd name="T6" fmla="*/ 1 w 630"/>
                  <a:gd name="T7" fmla="*/ 1 h 1735"/>
                  <a:gd name="T8" fmla="*/ 1 w 630"/>
                  <a:gd name="T9" fmla="*/ 1 h 1735"/>
                  <a:gd name="T10" fmla="*/ 1 w 630"/>
                  <a:gd name="T11" fmla="*/ 1 h 1735"/>
                  <a:gd name="T12" fmla="*/ 1 w 630"/>
                  <a:gd name="T13" fmla="*/ 1 h 1735"/>
                  <a:gd name="T14" fmla="*/ 1 w 630"/>
                  <a:gd name="T15" fmla="*/ 1 h 1735"/>
                  <a:gd name="T16" fmla="*/ 1 w 630"/>
                  <a:gd name="T17" fmla="*/ 1 h 1735"/>
                  <a:gd name="T18" fmla="*/ 1 w 630"/>
                  <a:gd name="T19" fmla="*/ 1 h 1735"/>
                  <a:gd name="T20" fmla="*/ 1 w 630"/>
                  <a:gd name="T21" fmla="*/ 1 h 1735"/>
                  <a:gd name="T22" fmla="*/ 1 w 630"/>
                  <a:gd name="T23" fmla="*/ 1 h 1735"/>
                  <a:gd name="T24" fmla="*/ 1 w 630"/>
                  <a:gd name="T25" fmla="*/ 1 h 1735"/>
                  <a:gd name="T26" fmla="*/ 1 w 630"/>
                  <a:gd name="T27" fmla="*/ 1 h 1735"/>
                  <a:gd name="T28" fmla="*/ 1 w 630"/>
                  <a:gd name="T29" fmla="*/ 1 h 1735"/>
                  <a:gd name="T30" fmla="*/ 0 w 630"/>
                  <a:gd name="T31" fmla="*/ 1 h 1735"/>
                  <a:gd name="T32" fmla="*/ 0 w 630"/>
                  <a:gd name="T33" fmla="*/ 1 h 1735"/>
                  <a:gd name="T34" fmla="*/ 1 w 630"/>
                  <a:gd name="T35" fmla="*/ 1 h 1735"/>
                  <a:gd name="T36" fmla="*/ 1 w 630"/>
                  <a:gd name="T37" fmla="*/ 1 h 1735"/>
                  <a:gd name="T38" fmla="*/ 1 w 630"/>
                  <a:gd name="T39" fmla="*/ 1 h 1735"/>
                  <a:gd name="T40" fmla="*/ 1 w 630"/>
                  <a:gd name="T41" fmla="*/ 1 h 1735"/>
                  <a:gd name="T42" fmla="*/ 1 w 630"/>
                  <a:gd name="T43" fmla="*/ 0 h 1735"/>
                  <a:gd name="T44" fmla="*/ 1 w 630"/>
                  <a:gd name="T45" fmla="*/ 0 h 1735"/>
                  <a:gd name="T46" fmla="*/ 1 w 630"/>
                  <a:gd name="T47" fmla="*/ 1 h 1735"/>
                  <a:gd name="T48" fmla="*/ 1 w 630"/>
                  <a:gd name="T49" fmla="*/ 1 h 1735"/>
                  <a:gd name="T50" fmla="*/ 1 w 630"/>
                  <a:gd name="T51" fmla="*/ 1 h 1735"/>
                  <a:gd name="T52" fmla="*/ 1 w 630"/>
                  <a:gd name="T53" fmla="*/ 1 h 1735"/>
                  <a:gd name="T54" fmla="*/ 1 w 630"/>
                  <a:gd name="T55" fmla="*/ 1 h 1735"/>
                  <a:gd name="T56" fmla="*/ 1 w 630"/>
                  <a:gd name="T57" fmla="*/ 1 h 1735"/>
                  <a:gd name="T58" fmla="*/ 1 w 630"/>
                  <a:gd name="T59" fmla="*/ 1 h 1735"/>
                  <a:gd name="T60" fmla="*/ 1 w 630"/>
                  <a:gd name="T61" fmla="*/ 1 h 1735"/>
                  <a:gd name="T62" fmla="*/ 1 w 630"/>
                  <a:gd name="T63" fmla="*/ 1 h 1735"/>
                  <a:gd name="T64" fmla="*/ 1 w 630"/>
                  <a:gd name="T65" fmla="*/ 1 h 1735"/>
                  <a:gd name="T66" fmla="*/ 1 w 630"/>
                  <a:gd name="T67" fmla="*/ 1 h 1735"/>
                  <a:gd name="T68" fmla="*/ 1 w 630"/>
                  <a:gd name="T69" fmla="*/ 1 h 1735"/>
                  <a:gd name="T70" fmla="*/ 1 w 630"/>
                  <a:gd name="T71" fmla="*/ 1 h 1735"/>
                  <a:gd name="T72" fmla="*/ 1 w 630"/>
                  <a:gd name="T73" fmla="*/ 1 h 1735"/>
                  <a:gd name="T74" fmla="*/ 1 w 630"/>
                  <a:gd name="T75" fmla="*/ 1 h 1735"/>
                  <a:gd name="T76" fmla="*/ 1 w 630"/>
                  <a:gd name="T77" fmla="*/ 1 h 1735"/>
                  <a:gd name="T78" fmla="*/ 1 w 630"/>
                  <a:gd name="T79" fmla="*/ 1 h 1735"/>
                  <a:gd name="T80" fmla="*/ 1 w 630"/>
                  <a:gd name="T81" fmla="*/ 1 h 1735"/>
                  <a:gd name="T82" fmla="*/ 1 w 630"/>
                  <a:gd name="T83" fmla="*/ 1 h 1735"/>
                  <a:gd name="T84" fmla="*/ 1 w 630"/>
                  <a:gd name="T85" fmla="*/ 1 h 1735"/>
                  <a:gd name="T86" fmla="*/ 1 w 630"/>
                  <a:gd name="T87" fmla="*/ 1 h 1735"/>
                  <a:gd name="T88" fmla="*/ 1 w 630"/>
                  <a:gd name="T89" fmla="*/ 1 h 1735"/>
                  <a:gd name="T90" fmla="*/ 1 w 630"/>
                  <a:gd name="T91" fmla="*/ 1 h 1735"/>
                  <a:gd name="T92" fmla="*/ 1 w 630"/>
                  <a:gd name="T93" fmla="*/ 1 h 173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630"/>
                  <a:gd name="T142" fmla="*/ 0 h 1735"/>
                  <a:gd name="T143" fmla="*/ 630 w 630"/>
                  <a:gd name="T144" fmla="*/ 1735 h 173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630" h="1735">
                    <a:moveTo>
                      <a:pt x="77" y="834"/>
                    </a:moveTo>
                    <a:lnTo>
                      <a:pt x="77" y="711"/>
                    </a:lnTo>
                    <a:lnTo>
                      <a:pt x="100" y="675"/>
                    </a:lnTo>
                    <a:lnTo>
                      <a:pt x="104" y="625"/>
                    </a:lnTo>
                    <a:lnTo>
                      <a:pt x="109" y="598"/>
                    </a:lnTo>
                    <a:lnTo>
                      <a:pt x="104" y="562"/>
                    </a:lnTo>
                    <a:lnTo>
                      <a:pt x="73" y="548"/>
                    </a:lnTo>
                    <a:lnTo>
                      <a:pt x="73" y="508"/>
                    </a:lnTo>
                    <a:lnTo>
                      <a:pt x="109" y="476"/>
                    </a:lnTo>
                    <a:lnTo>
                      <a:pt x="109" y="449"/>
                    </a:lnTo>
                    <a:lnTo>
                      <a:pt x="59" y="412"/>
                    </a:lnTo>
                    <a:lnTo>
                      <a:pt x="41" y="376"/>
                    </a:lnTo>
                    <a:lnTo>
                      <a:pt x="37" y="322"/>
                    </a:lnTo>
                    <a:lnTo>
                      <a:pt x="46" y="276"/>
                    </a:lnTo>
                    <a:lnTo>
                      <a:pt x="37" y="249"/>
                    </a:lnTo>
                    <a:lnTo>
                      <a:pt x="0" y="199"/>
                    </a:lnTo>
                    <a:lnTo>
                      <a:pt x="0" y="181"/>
                    </a:lnTo>
                    <a:lnTo>
                      <a:pt x="5" y="154"/>
                    </a:lnTo>
                    <a:lnTo>
                      <a:pt x="14" y="86"/>
                    </a:lnTo>
                    <a:lnTo>
                      <a:pt x="41" y="73"/>
                    </a:lnTo>
                    <a:lnTo>
                      <a:pt x="55" y="50"/>
                    </a:lnTo>
                    <a:lnTo>
                      <a:pt x="123" y="0"/>
                    </a:lnTo>
                    <a:lnTo>
                      <a:pt x="150" y="0"/>
                    </a:lnTo>
                    <a:lnTo>
                      <a:pt x="191" y="14"/>
                    </a:lnTo>
                    <a:lnTo>
                      <a:pt x="249" y="32"/>
                    </a:lnTo>
                    <a:lnTo>
                      <a:pt x="281" y="32"/>
                    </a:lnTo>
                    <a:lnTo>
                      <a:pt x="295" y="32"/>
                    </a:lnTo>
                    <a:lnTo>
                      <a:pt x="322" y="41"/>
                    </a:lnTo>
                    <a:lnTo>
                      <a:pt x="349" y="54"/>
                    </a:lnTo>
                    <a:lnTo>
                      <a:pt x="422" y="109"/>
                    </a:lnTo>
                    <a:lnTo>
                      <a:pt x="431" y="122"/>
                    </a:lnTo>
                    <a:lnTo>
                      <a:pt x="435" y="177"/>
                    </a:lnTo>
                    <a:lnTo>
                      <a:pt x="453" y="190"/>
                    </a:lnTo>
                    <a:lnTo>
                      <a:pt x="476" y="190"/>
                    </a:lnTo>
                    <a:lnTo>
                      <a:pt x="512" y="213"/>
                    </a:lnTo>
                    <a:lnTo>
                      <a:pt x="512" y="272"/>
                    </a:lnTo>
                    <a:lnTo>
                      <a:pt x="526" y="276"/>
                    </a:lnTo>
                    <a:lnTo>
                      <a:pt x="544" y="335"/>
                    </a:lnTo>
                    <a:lnTo>
                      <a:pt x="544" y="462"/>
                    </a:lnTo>
                    <a:lnTo>
                      <a:pt x="589" y="489"/>
                    </a:lnTo>
                    <a:lnTo>
                      <a:pt x="621" y="566"/>
                    </a:lnTo>
                    <a:lnTo>
                      <a:pt x="630" y="675"/>
                    </a:lnTo>
                    <a:lnTo>
                      <a:pt x="476" y="1414"/>
                    </a:lnTo>
                    <a:lnTo>
                      <a:pt x="317" y="1735"/>
                    </a:lnTo>
                    <a:lnTo>
                      <a:pt x="272" y="1704"/>
                    </a:lnTo>
                    <a:lnTo>
                      <a:pt x="326" y="1305"/>
                    </a:lnTo>
                    <a:lnTo>
                      <a:pt x="77" y="834"/>
                    </a:lnTo>
                    <a:close/>
                  </a:path>
                </a:pathLst>
              </a:custGeom>
              <a:solidFill>
                <a:srgbClr val="A000A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1" name="Freeform 15"/>
              <p:cNvSpPr>
                <a:spLocks/>
              </p:cNvSpPr>
              <p:nvPr/>
            </p:nvSpPr>
            <p:spPr bwMode="auto">
              <a:xfrm>
                <a:off x="784" y="3065"/>
                <a:ext cx="172" cy="159"/>
              </a:xfrm>
              <a:custGeom>
                <a:avLst/>
                <a:gdLst>
                  <a:gd name="T0" fmla="*/ 0 w 345"/>
                  <a:gd name="T1" fmla="*/ 1 h 317"/>
                  <a:gd name="T2" fmla="*/ 0 w 345"/>
                  <a:gd name="T3" fmla="*/ 1 h 317"/>
                  <a:gd name="T4" fmla="*/ 0 w 345"/>
                  <a:gd name="T5" fmla="*/ 1 h 317"/>
                  <a:gd name="T6" fmla="*/ 0 w 345"/>
                  <a:gd name="T7" fmla="*/ 1 h 317"/>
                  <a:gd name="T8" fmla="*/ 0 w 345"/>
                  <a:gd name="T9" fmla="*/ 1 h 317"/>
                  <a:gd name="T10" fmla="*/ 0 w 345"/>
                  <a:gd name="T11" fmla="*/ 1 h 317"/>
                  <a:gd name="T12" fmla="*/ 0 w 345"/>
                  <a:gd name="T13" fmla="*/ 1 h 317"/>
                  <a:gd name="T14" fmla="*/ 0 w 345"/>
                  <a:gd name="T15" fmla="*/ 1 h 317"/>
                  <a:gd name="T16" fmla="*/ 0 w 345"/>
                  <a:gd name="T17" fmla="*/ 1 h 317"/>
                  <a:gd name="T18" fmla="*/ 0 w 345"/>
                  <a:gd name="T19" fmla="*/ 1 h 317"/>
                  <a:gd name="T20" fmla="*/ 0 w 345"/>
                  <a:gd name="T21" fmla="*/ 1 h 317"/>
                  <a:gd name="T22" fmla="*/ 0 w 345"/>
                  <a:gd name="T23" fmla="*/ 0 h 317"/>
                  <a:gd name="T24" fmla="*/ 0 w 345"/>
                  <a:gd name="T25" fmla="*/ 0 h 317"/>
                  <a:gd name="T26" fmla="*/ 0 w 345"/>
                  <a:gd name="T27" fmla="*/ 1 h 317"/>
                  <a:gd name="T28" fmla="*/ 0 w 345"/>
                  <a:gd name="T29" fmla="*/ 1 h 317"/>
                  <a:gd name="T30" fmla="*/ 0 w 345"/>
                  <a:gd name="T31" fmla="*/ 1 h 317"/>
                  <a:gd name="T32" fmla="*/ 0 w 345"/>
                  <a:gd name="T33" fmla="*/ 1 h 317"/>
                  <a:gd name="T34" fmla="*/ 0 w 345"/>
                  <a:gd name="T35" fmla="*/ 1 h 317"/>
                  <a:gd name="T36" fmla="*/ 0 w 345"/>
                  <a:gd name="T37" fmla="*/ 1 h 317"/>
                  <a:gd name="T38" fmla="*/ 0 w 345"/>
                  <a:gd name="T39" fmla="*/ 1 h 317"/>
                  <a:gd name="T40" fmla="*/ 0 w 345"/>
                  <a:gd name="T41" fmla="*/ 1 h 317"/>
                  <a:gd name="T42" fmla="*/ 0 w 345"/>
                  <a:gd name="T43" fmla="*/ 1 h 317"/>
                  <a:gd name="T44" fmla="*/ 0 w 345"/>
                  <a:gd name="T45" fmla="*/ 1 h 317"/>
                  <a:gd name="T46" fmla="*/ 0 w 345"/>
                  <a:gd name="T47" fmla="*/ 1 h 317"/>
                  <a:gd name="T48" fmla="*/ 0 w 345"/>
                  <a:gd name="T49" fmla="*/ 1 h 317"/>
                  <a:gd name="T50" fmla="*/ 0 w 345"/>
                  <a:gd name="T51" fmla="*/ 1 h 317"/>
                  <a:gd name="T52" fmla="*/ 0 w 345"/>
                  <a:gd name="T53" fmla="*/ 1 h 317"/>
                  <a:gd name="T54" fmla="*/ 0 w 345"/>
                  <a:gd name="T55" fmla="*/ 1 h 317"/>
                  <a:gd name="T56" fmla="*/ 0 w 345"/>
                  <a:gd name="T57" fmla="*/ 1 h 317"/>
                  <a:gd name="T58" fmla="*/ 0 w 345"/>
                  <a:gd name="T59" fmla="*/ 1 h 317"/>
                  <a:gd name="T60" fmla="*/ 0 w 345"/>
                  <a:gd name="T61" fmla="*/ 1 h 317"/>
                  <a:gd name="T62" fmla="*/ 0 w 345"/>
                  <a:gd name="T63" fmla="*/ 1 h 317"/>
                  <a:gd name="T64" fmla="*/ 0 w 345"/>
                  <a:gd name="T65" fmla="*/ 1 h 317"/>
                  <a:gd name="T66" fmla="*/ 0 w 345"/>
                  <a:gd name="T67" fmla="*/ 1 h 317"/>
                  <a:gd name="T68" fmla="*/ 0 w 345"/>
                  <a:gd name="T69" fmla="*/ 1 h 317"/>
                  <a:gd name="T70" fmla="*/ 0 w 345"/>
                  <a:gd name="T71" fmla="*/ 1 h 317"/>
                  <a:gd name="T72" fmla="*/ 0 w 345"/>
                  <a:gd name="T73" fmla="*/ 1 h 31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45"/>
                  <a:gd name="T112" fmla="*/ 0 h 317"/>
                  <a:gd name="T113" fmla="*/ 345 w 345"/>
                  <a:gd name="T114" fmla="*/ 317 h 31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45" h="317">
                    <a:moveTo>
                      <a:pt x="222" y="267"/>
                    </a:moveTo>
                    <a:lnTo>
                      <a:pt x="241" y="281"/>
                    </a:lnTo>
                    <a:lnTo>
                      <a:pt x="268" y="299"/>
                    </a:lnTo>
                    <a:lnTo>
                      <a:pt x="304" y="294"/>
                    </a:lnTo>
                    <a:lnTo>
                      <a:pt x="340" y="276"/>
                    </a:lnTo>
                    <a:lnTo>
                      <a:pt x="345" y="249"/>
                    </a:lnTo>
                    <a:lnTo>
                      <a:pt x="345" y="208"/>
                    </a:lnTo>
                    <a:lnTo>
                      <a:pt x="322" y="149"/>
                    </a:lnTo>
                    <a:lnTo>
                      <a:pt x="295" y="91"/>
                    </a:lnTo>
                    <a:lnTo>
                      <a:pt x="245" y="27"/>
                    </a:lnTo>
                    <a:lnTo>
                      <a:pt x="222" y="9"/>
                    </a:lnTo>
                    <a:lnTo>
                      <a:pt x="173" y="0"/>
                    </a:lnTo>
                    <a:lnTo>
                      <a:pt x="155" y="0"/>
                    </a:lnTo>
                    <a:lnTo>
                      <a:pt x="136" y="9"/>
                    </a:lnTo>
                    <a:lnTo>
                      <a:pt x="132" y="18"/>
                    </a:lnTo>
                    <a:lnTo>
                      <a:pt x="114" y="32"/>
                    </a:lnTo>
                    <a:lnTo>
                      <a:pt x="78" y="32"/>
                    </a:lnTo>
                    <a:lnTo>
                      <a:pt x="37" y="23"/>
                    </a:lnTo>
                    <a:lnTo>
                      <a:pt x="28" y="23"/>
                    </a:lnTo>
                    <a:lnTo>
                      <a:pt x="19" y="27"/>
                    </a:lnTo>
                    <a:lnTo>
                      <a:pt x="0" y="41"/>
                    </a:lnTo>
                    <a:lnTo>
                      <a:pt x="0" y="54"/>
                    </a:lnTo>
                    <a:lnTo>
                      <a:pt x="0" y="82"/>
                    </a:lnTo>
                    <a:lnTo>
                      <a:pt x="10" y="95"/>
                    </a:lnTo>
                    <a:lnTo>
                      <a:pt x="19" y="109"/>
                    </a:lnTo>
                    <a:lnTo>
                      <a:pt x="32" y="145"/>
                    </a:lnTo>
                    <a:lnTo>
                      <a:pt x="32" y="177"/>
                    </a:lnTo>
                    <a:lnTo>
                      <a:pt x="41" y="204"/>
                    </a:lnTo>
                    <a:lnTo>
                      <a:pt x="46" y="231"/>
                    </a:lnTo>
                    <a:lnTo>
                      <a:pt x="55" y="254"/>
                    </a:lnTo>
                    <a:lnTo>
                      <a:pt x="68" y="272"/>
                    </a:lnTo>
                    <a:lnTo>
                      <a:pt x="91" y="304"/>
                    </a:lnTo>
                    <a:lnTo>
                      <a:pt x="109" y="304"/>
                    </a:lnTo>
                    <a:lnTo>
                      <a:pt x="127" y="317"/>
                    </a:lnTo>
                    <a:lnTo>
                      <a:pt x="159" y="313"/>
                    </a:lnTo>
                    <a:lnTo>
                      <a:pt x="159" y="308"/>
                    </a:lnTo>
                    <a:lnTo>
                      <a:pt x="222" y="267"/>
                    </a:lnTo>
                    <a:close/>
                  </a:path>
                </a:pathLst>
              </a:custGeom>
              <a:solidFill>
                <a:srgbClr val="800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02" name="Freeform 16"/>
              <p:cNvSpPr>
                <a:spLocks/>
              </p:cNvSpPr>
              <p:nvPr/>
            </p:nvSpPr>
            <p:spPr bwMode="auto">
              <a:xfrm>
                <a:off x="845" y="3094"/>
                <a:ext cx="72" cy="431"/>
              </a:xfrm>
              <a:custGeom>
                <a:avLst/>
                <a:gdLst>
                  <a:gd name="T0" fmla="*/ 0 w 145"/>
                  <a:gd name="T1" fmla="*/ 0 h 861"/>
                  <a:gd name="T2" fmla="*/ 0 w 145"/>
                  <a:gd name="T3" fmla="*/ 1 h 861"/>
                  <a:gd name="T4" fmla="*/ 0 w 145"/>
                  <a:gd name="T5" fmla="*/ 1 h 861"/>
                  <a:gd name="T6" fmla="*/ 0 w 145"/>
                  <a:gd name="T7" fmla="*/ 1 h 861"/>
                  <a:gd name="T8" fmla="*/ 0 w 145"/>
                  <a:gd name="T9" fmla="*/ 1 h 861"/>
                  <a:gd name="T10" fmla="*/ 0 w 145"/>
                  <a:gd name="T11" fmla="*/ 1 h 861"/>
                  <a:gd name="T12" fmla="*/ 0 w 145"/>
                  <a:gd name="T13" fmla="*/ 1 h 861"/>
                  <a:gd name="T14" fmla="*/ 0 w 145"/>
                  <a:gd name="T15" fmla="*/ 1 h 861"/>
                  <a:gd name="T16" fmla="*/ 0 w 145"/>
                  <a:gd name="T17" fmla="*/ 1 h 861"/>
                  <a:gd name="T18" fmla="*/ 0 w 145"/>
                  <a:gd name="T19" fmla="*/ 1 h 861"/>
                  <a:gd name="T20" fmla="*/ 0 w 145"/>
                  <a:gd name="T21" fmla="*/ 1 h 86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5"/>
                  <a:gd name="T34" fmla="*/ 0 h 861"/>
                  <a:gd name="T35" fmla="*/ 145 w 145"/>
                  <a:gd name="T36" fmla="*/ 861 h 86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5" h="861">
                    <a:moveTo>
                      <a:pt x="0" y="0"/>
                    </a:moveTo>
                    <a:lnTo>
                      <a:pt x="54" y="136"/>
                    </a:lnTo>
                    <a:lnTo>
                      <a:pt x="77" y="217"/>
                    </a:lnTo>
                    <a:lnTo>
                      <a:pt x="99" y="281"/>
                    </a:lnTo>
                    <a:lnTo>
                      <a:pt x="136" y="408"/>
                    </a:lnTo>
                    <a:lnTo>
                      <a:pt x="140" y="471"/>
                    </a:lnTo>
                    <a:lnTo>
                      <a:pt x="145" y="525"/>
                    </a:lnTo>
                    <a:lnTo>
                      <a:pt x="140" y="612"/>
                    </a:lnTo>
                    <a:lnTo>
                      <a:pt x="131" y="716"/>
                    </a:lnTo>
                    <a:lnTo>
                      <a:pt x="127" y="824"/>
                    </a:lnTo>
                    <a:lnTo>
                      <a:pt x="127" y="861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4" name="Group 17"/>
            <p:cNvGrpSpPr>
              <a:grpSpLocks/>
            </p:cNvGrpSpPr>
            <p:nvPr/>
          </p:nvGrpSpPr>
          <p:grpSpPr bwMode="auto">
            <a:xfrm>
              <a:off x="342" y="3288"/>
              <a:ext cx="569" cy="575"/>
              <a:chOff x="342" y="3288"/>
              <a:chExt cx="569" cy="575"/>
            </a:xfrm>
          </p:grpSpPr>
          <p:sp>
            <p:nvSpPr>
              <p:cNvPr id="11398" name="Freeform 18"/>
              <p:cNvSpPr>
                <a:spLocks/>
              </p:cNvSpPr>
              <p:nvPr/>
            </p:nvSpPr>
            <p:spPr bwMode="auto">
              <a:xfrm>
                <a:off x="342" y="3288"/>
                <a:ext cx="569" cy="575"/>
              </a:xfrm>
              <a:custGeom>
                <a:avLst/>
                <a:gdLst>
                  <a:gd name="T0" fmla="*/ 1 w 1137"/>
                  <a:gd name="T1" fmla="*/ 0 h 1151"/>
                  <a:gd name="T2" fmla="*/ 1 w 1137"/>
                  <a:gd name="T3" fmla="*/ 0 h 1151"/>
                  <a:gd name="T4" fmla="*/ 1 w 1137"/>
                  <a:gd name="T5" fmla="*/ 0 h 1151"/>
                  <a:gd name="T6" fmla="*/ 1 w 1137"/>
                  <a:gd name="T7" fmla="*/ 0 h 1151"/>
                  <a:gd name="T8" fmla="*/ 1 w 1137"/>
                  <a:gd name="T9" fmla="*/ 0 h 1151"/>
                  <a:gd name="T10" fmla="*/ 1 w 1137"/>
                  <a:gd name="T11" fmla="*/ 0 h 1151"/>
                  <a:gd name="T12" fmla="*/ 1 w 1137"/>
                  <a:gd name="T13" fmla="*/ 0 h 1151"/>
                  <a:gd name="T14" fmla="*/ 1 w 1137"/>
                  <a:gd name="T15" fmla="*/ 0 h 1151"/>
                  <a:gd name="T16" fmla="*/ 1 w 1137"/>
                  <a:gd name="T17" fmla="*/ 0 h 1151"/>
                  <a:gd name="T18" fmla="*/ 1 w 1137"/>
                  <a:gd name="T19" fmla="*/ 0 h 1151"/>
                  <a:gd name="T20" fmla="*/ 1 w 1137"/>
                  <a:gd name="T21" fmla="*/ 0 h 1151"/>
                  <a:gd name="T22" fmla="*/ 1 w 1137"/>
                  <a:gd name="T23" fmla="*/ 0 h 1151"/>
                  <a:gd name="T24" fmla="*/ 1 w 1137"/>
                  <a:gd name="T25" fmla="*/ 0 h 1151"/>
                  <a:gd name="T26" fmla="*/ 1 w 1137"/>
                  <a:gd name="T27" fmla="*/ 0 h 1151"/>
                  <a:gd name="T28" fmla="*/ 1 w 1137"/>
                  <a:gd name="T29" fmla="*/ 0 h 1151"/>
                  <a:gd name="T30" fmla="*/ 1 w 1137"/>
                  <a:gd name="T31" fmla="*/ 0 h 1151"/>
                  <a:gd name="T32" fmla="*/ 1 w 1137"/>
                  <a:gd name="T33" fmla="*/ 0 h 1151"/>
                  <a:gd name="T34" fmla="*/ 1 w 1137"/>
                  <a:gd name="T35" fmla="*/ 0 h 1151"/>
                  <a:gd name="T36" fmla="*/ 1 w 1137"/>
                  <a:gd name="T37" fmla="*/ 0 h 1151"/>
                  <a:gd name="T38" fmla="*/ 1 w 1137"/>
                  <a:gd name="T39" fmla="*/ 0 h 1151"/>
                  <a:gd name="T40" fmla="*/ 1 w 1137"/>
                  <a:gd name="T41" fmla="*/ 0 h 1151"/>
                  <a:gd name="T42" fmla="*/ 1 w 1137"/>
                  <a:gd name="T43" fmla="*/ 0 h 1151"/>
                  <a:gd name="T44" fmla="*/ 1 w 1137"/>
                  <a:gd name="T45" fmla="*/ 0 h 1151"/>
                  <a:gd name="T46" fmla="*/ 1 w 1137"/>
                  <a:gd name="T47" fmla="*/ 0 h 1151"/>
                  <a:gd name="T48" fmla="*/ 1 w 1137"/>
                  <a:gd name="T49" fmla="*/ 0 h 1151"/>
                  <a:gd name="T50" fmla="*/ 0 w 1137"/>
                  <a:gd name="T51" fmla="*/ 0 h 1151"/>
                  <a:gd name="T52" fmla="*/ 0 w 1137"/>
                  <a:gd name="T53" fmla="*/ 0 h 1151"/>
                  <a:gd name="T54" fmla="*/ 0 w 1137"/>
                  <a:gd name="T55" fmla="*/ 0 h 1151"/>
                  <a:gd name="T56" fmla="*/ 1 w 1137"/>
                  <a:gd name="T57" fmla="*/ 0 h 1151"/>
                  <a:gd name="T58" fmla="*/ 1 w 1137"/>
                  <a:gd name="T59" fmla="*/ 0 h 1151"/>
                  <a:gd name="T60" fmla="*/ 1 w 1137"/>
                  <a:gd name="T61" fmla="*/ 0 h 1151"/>
                  <a:gd name="T62" fmla="*/ 1 w 1137"/>
                  <a:gd name="T63" fmla="*/ 0 h 1151"/>
                  <a:gd name="T64" fmla="*/ 1 w 1137"/>
                  <a:gd name="T65" fmla="*/ 0 h 1151"/>
                  <a:gd name="T66" fmla="*/ 1 w 1137"/>
                  <a:gd name="T67" fmla="*/ 0 h 1151"/>
                  <a:gd name="T68" fmla="*/ 1 w 1137"/>
                  <a:gd name="T69" fmla="*/ 0 h 1151"/>
                  <a:gd name="T70" fmla="*/ 1 w 1137"/>
                  <a:gd name="T71" fmla="*/ 0 h 1151"/>
                  <a:gd name="T72" fmla="*/ 1 w 1137"/>
                  <a:gd name="T73" fmla="*/ 0 h 1151"/>
                  <a:gd name="T74" fmla="*/ 1 w 1137"/>
                  <a:gd name="T75" fmla="*/ 0 h 1151"/>
                  <a:gd name="T76" fmla="*/ 1 w 1137"/>
                  <a:gd name="T77" fmla="*/ 0 h 1151"/>
                  <a:gd name="T78" fmla="*/ 1 w 1137"/>
                  <a:gd name="T79" fmla="*/ 0 h 1151"/>
                  <a:gd name="T80" fmla="*/ 1 w 1137"/>
                  <a:gd name="T81" fmla="*/ 0 h 1151"/>
                  <a:gd name="T82" fmla="*/ 1 w 1137"/>
                  <a:gd name="T83" fmla="*/ 0 h 1151"/>
                  <a:gd name="T84" fmla="*/ 1 w 1137"/>
                  <a:gd name="T85" fmla="*/ 0 h 1151"/>
                  <a:gd name="T86" fmla="*/ 1 w 1137"/>
                  <a:gd name="T87" fmla="*/ 0 h 1151"/>
                  <a:gd name="T88" fmla="*/ 1 w 1137"/>
                  <a:gd name="T89" fmla="*/ 0 h 1151"/>
                  <a:gd name="T90" fmla="*/ 1 w 1137"/>
                  <a:gd name="T91" fmla="*/ 0 h 1151"/>
                  <a:gd name="T92" fmla="*/ 1 w 1137"/>
                  <a:gd name="T93" fmla="*/ 0 h 1151"/>
                  <a:gd name="T94" fmla="*/ 1 w 1137"/>
                  <a:gd name="T95" fmla="*/ 0 h 1151"/>
                  <a:gd name="T96" fmla="*/ 1 w 1137"/>
                  <a:gd name="T97" fmla="*/ 0 h 1151"/>
                  <a:gd name="T98" fmla="*/ 1 w 1137"/>
                  <a:gd name="T99" fmla="*/ 0 h 1151"/>
                  <a:gd name="T100" fmla="*/ 1 w 1137"/>
                  <a:gd name="T101" fmla="*/ 0 h 1151"/>
                  <a:gd name="T102" fmla="*/ 1 w 1137"/>
                  <a:gd name="T103" fmla="*/ 0 h 1151"/>
                  <a:gd name="T104" fmla="*/ 1 w 1137"/>
                  <a:gd name="T105" fmla="*/ 0 h 1151"/>
                  <a:gd name="T106" fmla="*/ 1 w 1137"/>
                  <a:gd name="T107" fmla="*/ 0 h 115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137"/>
                  <a:gd name="T163" fmla="*/ 0 h 1151"/>
                  <a:gd name="T164" fmla="*/ 1137 w 1137"/>
                  <a:gd name="T165" fmla="*/ 1151 h 115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137" h="1151">
                    <a:moveTo>
                      <a:pt x="1074" y="1151"/>
                    </a:moveTo>
                    <a:lnTo>
                      <a:pt x="1028" y="1120"/>
                    </a:lnTo>
                    <a:lnTo>
                      <a:pt x="1028" y="1083"/>
                    </a:lnTo>
                    <a:lnTo>
                      <a:pt x="956" y="1088"/>
                    </a:lnTo>
                    <a:lnTo>
                      <a:pt x="707" y="1002"/>
                    </a:lnTo>
                    <a:lnTo>
                      <a:pt x="684" y="970"/>
                    </a:lnTo>
                    <a:lnTo>
                      <a:pt x="630" y="925"/>
                    </a:lnTo>
                    <a:lnTo>
                      <a:pt x="580" y="879"/>
                    </a:lnTo>
                    <a:lnTo>
                      <a:pt x="521" y="848"/>
                    </a:lnTo>
                    <a:lnTo>
                      <a:pt x="507" y="839"/>
                    </a:lnTo>
                    <a:lnTo>
                      <a:pt x="471" y="789"/>
                    </a:lnTo>
                    <a:lnTo>
                      <a:pt x="430" y="703"/>
                    </a:lnTo>
                    <a:lnTo>
                      <a:pt x="340" y="612"/>
                    </a:lnTo>
                    <a:lnTo>
                      <a:pt x="304" y="567"/>
                    </a:lnTo>
                    <a:lnTo>
                      <a:pt x="290" y="526"/>
                    </a:lnTo>
                    <a:lnTo>
                      <a:pt x="267" y="472"/>
                    </a:lnTo>
                    <a:lnTo>
                      <a:pt x="263" y="413"/>
                    </a:lnTo>
                    <a:lnTo>
                      <a:pt x="245" y="358"/>
                    </a:lnTo>
                    <a:lnTo>
                      <a:pt x="231" y="340"/>
                    </a:lnTo>
                    <a:lnTo>
                      <a:pt x="195" y="313"/>
                    </a:lnTo>
                    <a:lnTo>
                      <a:pt x="172" y="290"/>
                    </a:lnTo>
                    <a:lnTo>
                      <a:pt x="145" y="259"/>
                    </a:lnTo>
                    <a:lnTo>
                      <a:pt x="109" y="204"/>
                    </a:lnTo>
                    <a:lnTo>
                      <a:pt x="82" y="173"/>
                    </a:lnTo>
                    <a:lnTo>
                      <a:pt x="27" y="136"/>
                    </a:lnTo>
                    <a:lnTo>
                      <a:pt x="0" y="118"/>
                    </a:lnTo>
                    <a:lnTo>
                      <a:pt x="0" y="73"/>
                    </a:lnTo>
                    <a:lnTo>
                      <a:pt x="0" y="46"/>
                    </a:lnTo>
                    <a:lnTo>
                      <a:pt x="14" y="28"/>
                    </a:lnTo>
                    <a:lnTo>
                      <a:pt x="27" y="10"/>
                    </a:lnTo>
                    <a:lnTo>
                      <a:pt x="68" y="10"/>
                    </a:lnTo>
                    <a:lnTo>
                      <a:pt x="168" y="0"/>
                    </a:lnTo>
                    <a:lnTo>
                      <a:pt x="254" y="10"/>
                    </a:lnTo>
                    <a:lnTo>
                      <a:pt x="331" y="14"/>
                    </a:lnTo>
                    <a:lnTo>
                      <a:pt x="417" y="0"/>
                    </a:lnTo>
                    <a:lnTo>
                      <a:pt x="494" y="41"/>
                    </a:lnTo>
                    <a:lnTo>
                      <a:pt x="603" y="68"/>
                    </a:lnTo>
                    <a:lnTo>
                      <a:pt x="648" y="78"/>
                    </a:lnTo>
                    <a:lnTo>
                      <a:pt x="698" y="105"/>
                    </a:lnTo>
                    <a:lnTo>
                      <a:pt x="725" y="114"/>
                    </a:lnTo>
                    <a:lnTo>
                      <a:pt x="766" y="145"/>
                    </a:lnTo>
                    <a:lnTo>
                      <a:pt x="775" y="209"/>
                    </a:lnTo>
                    <a:lnTo>
                      <a:pt x="843" y="236"/>
                    </a:lnTo>
                    <a:lnTo>
                      <a:pt x="874" y="254"/>
                    </a:lnTo>
                    <a:lnTo>
                      <a:pt x="1024" y="372"/>
                    </a:lnTo>
                    <a:lnTo>
                      <a:pt x="1078" y="476"/>
                    </a:lnTo>
                    <a:lnTo>
                      <a:pt x="1119" y="639"/>
                    </a:lnTo>
                    <a:lnTo>
                      <a:pt x="1124" y="725"/>
                    </a:lnTo>
                    <a:lnTo>
                      <a:pt x="1137" y="744"/>
                    </a:lnTo>
                    <a:lnTo>
                      <a:pt x="1133" y="866"/>
                    </a:lnTo>
                    <a:lnTo>
                      <a:pt x="1119" y="916"/>
                    </a:lnTo>
                    <a:lnTo>
                      <a:pt x="1119" y="1033"/>
                    </a:lnTo>
                    <a:lnTo>
                      <a:pt x="1101" y="1083"/>
                    </a:lnTo>
                    <a:lnTo>
                      <a:pt x="1074" y="1151"/>
                    </a:lnTo>
                    <a:close/>
                  </a:path>
                </a:pathLst>
              </a:custGeom>
              <a:solidFill>
                <a:srgbClr val="E000E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9" name="Freeform 19"/>
              <p:cNvSpPr>
                <a:spLocks/>
              </p:cNvSpPr>
              <p:nvPr/>
            </p:nvSpPr>
            <p:spPr bwMode="auto">
              <a:xfrm>
                <a:off x="462" y="3332"/>
                <a:ext cx="292" cy="320"/>
              </a:xfrm>
              <a:custGeom>
                <a:avLst/>
                <a:gdLst>
                  <a:gd name="T0" fmla="*/ 0 w 585"/>
                  <a:gd name="T1" fmla="*/ 0 h 638"/>
                  <a:gd name="T2" fmla="*/ 0 w 585"/>
                  <a:gd name="T3" fmla="*/ 1 h 638"/>
                  <a:gd name="T4" fmla="*/ 0 w 585"/>
                  <a:gd name="T5" fmla="*/ 1 h 638"/>
                  <a:gd name="T6" fmla="*/ 0 w 585"/>
                  <a:gd name="T7" fmla="*/ 1 h 638"/>
                  <a:gd name="T8" fmla="*/ 0 w 585"/>
                  <a:gd name="T9" fmla="*/ 1 h 638"/>
                  <a:gd name="T10" fmla="*/ 0 w 585"/>
                  <a:gd name="T11" fmla="*/ 1 h 638"/>
                  <a:gd name="T12" fmla="*/ 0 w 585"/>
                  <a:gd name="T13" fmla="*/ 1 h 638"/>
                  <a:gd name="T14" fmla="*/ 0 w 585"/>
                  <a:gd name="T15" fmla="*/ 1 h 638"/>
                  <a:gd name="T16" fmla="*/ 0 w 585"/>
                  <a:gd name="T17" fmla="*/ 1 h 638"/>
                  <a:gd name="T18" fmla="*/ 0 w 585"/>
                  <a:gd name="T19" fmla="*/ 1 h 63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85"/>
                  <a:gd name="T31" fmla="*/ 0 h 638"/>
                  <a:gd name="T32" fmla="*/ 585 w 585"/>
                  <a:gd name="T33" fmla="*/ 638 h 63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85" h="638">
                    <a:moveTo>
                      <a:pt x="0" y="0"/>
                    </a:moveTo>
                    <a:lnTo>
                      <a:pt x="113" y="68"/>
                    </a:lnTo>
                    <a:lnTo>
                      <a:pt x="200" y="122"/>
                    </a:lnTo>
                    <a:lnTo>
                      <a:pt x="272" y="176"/>
                    </a:lnTo>
                    <a:lnTo>
                      <a:pt x="331" y="222"/>
                    </a:lnTo>
                    <a:lnTo>
                      <a:pt x="376" y="262"/>
                    </a:lnTo>
                    <a:lnTo>
                      <a:pt x="458" y="358"/>
                    </a:lnTo>
                    <a:lnTo>
                      <a:pt x="494" y="421"/>
                    </a:lnTo>
                    <a:lnTo>
                      <a:pt x="548" y="525"/>
                    </a:lnTo>
                    <a:lnTo>
                      <a:pt x="585" y="638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5" name="Group 20"/>
            <p:cNvGrpSpPr>
              <a:grpSpLocks/>
            </p:cNvGrpSpPr>
            <p:nvPr/>
          </p:nvGrpSpPr>
          <p:grpSpPr bwMode="auto">
            <a:xfrm>
              <a:off x="949" y="3136"/>
              <a:ext cx="519" cy="627"/>
              <a:chOff x="949" y="3136"/>
              <a:chExt cx="519" cy="627"/>
            </a:xfrm>
          </p:grpSpPr>
          <p:sp>
            <p:nvSpPr>
              <p:cNvPr id="11395" name="Freeform 21"/>
              <p:cNvSpPr>
                <a:spLocks/>
              </p:cNvSpPr>
              <p:nvPr/>
            </p:nvSpPr>
            <p:spPr bwMode="auto">
              <a:xfrm>
                <a:off x="949" y="3136"/>
                <a:ext cx="519" cy="627"/>
              </a:xfrm>
              <a:custGeom>
                <a:avLst/>
                <a:gdLst>
                  <a:gd name="T0" fmla="*/ 1 w 1038"/>
                  <a:gd name="T1" fmla="*/ 0 h 1255"/>
                  <a:gd name="T2" fmla="*/ 1 w 1038"/>
                  <a:gd name="T3" fmla="*/ 0 h 1255"/>
                  <a:gd name="T4" fmla="*/ 1 w 1038"/>
                  <a:gd name="T5" fmla="*/ 0 h 1255"/>
                  <a:gd name="T6" fmla="*/ 1 w 1038"/>
                  <a:gd name="T7" fmla="*/ 0 h 1255"/>
                  <a:gd name="T8" fmla="*/ 1 w 1038"/>
                  <a:gd name="T9" fmla="*/ 0 h 1255"/>
                  <a:gd name="T10" fmla="*/ 1 w 1038"/>
                  <a:gd name="T11" fmla="*/ 0 h 1255"/>
                  <a:gd name="T12" fmla="*/ 1 w 1038"/>
                  <a:gd name="T13" fmla="*/ 0 h 1255"/>
                  <a:gd name="T14" fmla="*/ 1 w 1038"/>
                  <a:gd name="T15" fmla="*/ 0 h 1255"/>
                  <a:gd name="T16" fmla="*/ 1 w 1038"/>
                  <a:gd name="T17" fmla="*/ 0 h 1255"/>
                  <a:gd name="T18" fmla="*/ 1 w 1038"/>
                  <a:gd name="T19" fmla="*/ 0 h 1255"/>
                  <a:gd name="T20" fmla="*/ 1 w 1038"/>
                  <a:gd name="T21" fmla="*/ 0 h 1255"/>
                  <a:gd name="T22" fmla="*/ 1 w 1038"/>
                  <a:gd name="T23" fmla="*/ 0 h 1255"/>
                  <a:gd name="T24" fmla="*/ 1 w 1038"/>
                  <a:gd name="T25" fmla="*/ 0 h 1255"/>
                  <a:gd name="T26" fmla="*/ 1 w 1038"/>
                  <a:gd name="T27" fmla="*/ 0 h 1255"/>
                  <a:gd name="T28" fmla="*/ 1 w 1038"/>
                  <a:gd name="T29" fmla="*/ 0 h 1255"/>
                  <a:gd name="T30" fmla="*/ 1 w 1038"/>
                  <a:gd name="T31" fmla="*/ 0 h 1255"/>
                  <a:gd name="T32" fmla="*/ 1 w 1038"/>
                  <a:gd name="T33" fmla="*/ 0 h 1255"/>
                  <a:gd name="T34" fmla="*/ 1 w 1038"/>
                  <a:gd name="T35" fmla="*/ 0 h 1255"/>
                  <a:gd name="T36" fmla="*/ 1 w 1038"/>
                  <a:gd name="T37" fmla="*/ 0 h 1255"/>
                  <a:gd name="T38" fmla="*/ 1 w 1038"/>
                  <a:gd name="T39" fmla="*/ 0 h 1255"/>
                  <a:gd name="T40" fmla="*/ 1 w 1038"/>
                  <a:gd name="T41" fmla="*/ 0 h 1255"/>
                  <a:gd name="T42" fmla="*/ 1 w 1038"/>
                  <a:gd name="T43" fmla="*/ 0 h 1255"/>
                  <a:gd name="T44" fmla="*/ 1 w 1038"/>
                  <a:gd name="T45" fmla="*/ 0 h 1255"/>
                  <a:gd name="T46" fmla="*/ 1 w 1038"/>
                  <a:gd name="T47" fmla="*/ 0 h 1255"/>
                  <a:gd name="T48" fmla="*/ 1 w 1038"/>
                  <a:gd name="T49" fmla="*/ 0 h 1255"/>
                  <a:gd name="T50" fmla="*/ 1 w 1038"/>
                  <a:gd name="T51" fmla="*/ 0 h 1255"/>
                  <a:gd name="T52" fmla="*/ 1 w 1038"/>
                  <a:gd name="T53" fmla="*/ 0 h 1255"/>
                  <a:gd name="T54" fmla="*/ 1 w 1038"/>
                  <a:gd name="T55" fmla="*/ 0 h 1255"/>
                  <a:gd name="T56" fmla="*/ 1 w 1038"/>
                  <a:gd name="T57" fmla="*/ 0 h 1255"/>
                  <a:gd name="T58" fmla="*/ 1 w 1038"/>
                  <a:gd name="T59" fmla="*/ 0 h 1255"/>
                  <a:gd name="T60" fmla="*/ 1 w 1038"/>
                  <a:gd name="T61" fmla="*/ 0 h 1255"/>
                  <a:gd name="T62" fmla="*/ 1 w 1038"/>
                  <a:gd name="T63" fmla="*/ 0 h 1255"/>
                  <a:gd name="T64" fmla="*/ 1 w 1038"/>
                  <a:gd name="T65" fmla="*/ 0 h 1255"/>
                  <a:gd name="T66" fmla="*/ 1 w 1038"/>
                  <a:gd name="T67" fmla="*/ 0 h 1255"/>
                  <a:gd name="T68" fmla="*/ 1 w 1038"/>
                  <a:gd name="T69" fmla="*/ 0 h 1255"/>
                  <a:gd name="T70" fmla="*/ 1 w 1038"/>
                  <a:gd name="T71" fmla="*/ 0 h 1255"/>
                  <a:gd name="T72" fmla="*/ 1 w 1038"/>
                  <a:gd name="T73" fmla="*/ 0 h 1255"/>
                  <a:gd name="T74" fmla="*/ 1 w 1038"/>
                  <a:gd name="T75" fmla="*/ 0 h 1255"/>
                  <a:gd name="T76" fmla="*/ 1 w 1038"/>
                  <a:gd name="T77" fmla="*/ 0 h 1255"/>
                  <a:gd name="T78" fmla="*/ 1 w 1038"/>
                  <a:gd name="T79" fmla="*/ 0 h 1255"/>
                  <a:gd name="T80" fmla="*/ 1 w 1038"/>
                  <a:gd name="T81" fmla="*/ 0 h 1255"/>
                  <a:gd name="T82" fmla="*/ 1 w 1038"/>
                  <a:gd name="T83" fmla="*/ 0 h 1255"/>
                  <a:gd name="T84" fmla="*/ 0 w 1038"/>
                  <a:gd name="T85" fmla="*/ 0 h 1255"/>
                  <a:gd name="T86" fmla="*/ 1 w 1038"/>
                  <a:gd name="T87" fmla="*/ 0 h 125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38"/>
                  <a:gd name="T133" fmla="*/ 0 h 1255"/>
                  <a:gd name="T134" fmla="*/ 1038 w 1038"/>
                  <a:gd name="T135" fmla="*/ 1255 h 125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38" h="1255">
                    <a:moveTo>
                      <a:pt x="127" y="1250"/>
                    </a:moveTo>
                    <a:lnTo>
                      <a:pt x="168" y="1255"/>
                    </a:lnTo>
                    <a:lnTo>
                      <a:pt x="349" y="1223"/>
                    </a:lnTo>
                    <a:lnTo>
                      <a:pt x="385" y="1232"/>
                    </a:lnTo>
                    <a:lnTo>
                      <a:pt x="431" y="1223"/>
                    </a:lnTo>
                    <a:lnTo>
                      <a:pt x="471" y="1205"/>
                    </a:lnTo>
                    <a:lnTo>
                      <a:pt x="503" y="1178"/>
                    </a:lnTo>
                    <a:lnTo>
                      <a:pt x="603" y="1124"/>
                    </a:lnTo>
                    <a:lnTo>
                      <a:pt x="621" y="1096"/>
                    </a:lnTo>
                    <a:lnTo>
                      <a:pt x="716" y="988"/>
                    </a:lnTo>
                    <a:lnTo>
                      <a:pt x="770" y="815"/>
                    </a:lnTo>
                    <a:lnTo>
                      <a:pt x="770" y="770"/>
                    </a:lnTo>
                    <a:lnTo>
                      <a:pt x="770" y="729"/>
                    </a:lnTo>
                    <a:lnTo>
                      <a:pt x="788" y="666"/>
                    </a:lnTo>
                    <a:lnTo>
                      <a:pt x="788" y="643"/>
                    </a:lnTo>
                    <a:lnTo>
                      <a:pt x="788" y="593"/>
                    </a:lnTo>
                    <a:lnTo>
                      <a:pt x="866" y="394"/>
                    </a:lnTo>
                    <a:lnTo>
                      <a:pt x="970" y="240"/>
                    </a:lnTo>
                    <a:lnTo>
                      <a:pt x="974" y="217"/>
                    </a:lnTo>
                    <a:lnTo>
                      <a:pt x="1024" y="168"/>
                    </a:lnTo>
                    <a:lnTo>
                      <a:pt x="1038" y="149"/>
                    </a:lnTo>
                    <a:lnTo>
                      <a:pt x="1038" y="136"/>
                    </a:lnTo>
                    <a:lnTo>
                      <a:pt x="1033" y="122"/>
                    </a:lnTo>
                    <a:lnTo>
                      <a:pt x="1020" y="122"/>
                    </a:lnTo>
                    <a:lnTo>
                      <a:pt x="997" y="122"/>
                    </a:lnTo>
                    <a:lnTo>
                      <a:pt x="933" y="63"/>
                    </a:lnTo>
                    <a:lnTo>
                      <a:pt x="906" y="50"/>
                    </a:lnTo>
                    <a:lnTo>
                      <a:pt x="843" y="18"/>
                    </a:lnTo>
                    <a:lnTo>
                      <a:pt x="752" y="0"/>
                    </a:lnTo>
                    <a:lnTo>
                      <a:pt x="689" y="4"/>
                    </a:lnTo>
                    <a:lnTo>
                      <a:pt x="639" y="27"/>
                    </a:lnTo>
                    <a:lnTo>
                      <a:pt x="585" y="59"/>
                    </a:lnTo>
                    <a:lnTo>
                      <a:pt x="517" y="91"/>
                    </a:lnTo>
                    <a:lnTo>
                      <a:pt x="467" y="127"/>
                    </a:lnTo>
                    <a:lnTo>
                      <a:pt x="340" y="236"/>
                    </a:lnTo>
                    <a:lnTo>
                      <a:pt x="258" y="303"/>
                    </a:lnTo>
                    <a:lnTo>
                      <a:pt x="168" y="390"/>
                    </a:lnTo>
                    <a:lnTo>
                      <a:pt x="118" y="448"/>
                    </a:lnTo>
                    <a:lnTo>
                      <a:pt x="82" y="525"/>
                    </a:lnTo>
                    <a:lnTo>
                      <a:pt x="23" y="752"/>
                    </a:lnTo>
                    <a:lnTo>
                      <a:pt x="32" y="811"/>
                    </a:lnTo>
                    <a:lnTo>
                      <a:pt x="18" y="933"/>
                    </a:lnTo>
                    <a:lnTo>
                      <a:pt x="0" y="1228"/>
                    </a:lnTo>
                    <a:lnTo>
                      <a:pt x="127" y="1250"/>
                    </a:lnTo>
                    <a:close/>
                  </a:path>
                </a:pathLst>
              </a:custGeom>
              <a:solidFill>
                <a:srgbClr val="E000E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6" name="Freeform 22"/>
              <p:cNvSpPr>
                <a:spLocks/>
              </p:cNvSpPr>
              <p:nvPr/>
            </p:nvSpPr>
            <p:spPr bwMode="auto">
              <a:xfrm>
                <a:off x="1259" y="3167"/>
                <a:ext cx="150" cy="97"/>
              </a:xfrm>
              <a:custGeom>
                <a:avLst/>
                <a:gdLst>
                  <a:gd name="T0" fmla="*/ 1 w 299"/>
                  <a:gd name="T1" fmla="*/ 0 h 195"/>
                  <a:gd name="T2" fmla="*/ 1 w 299"/>
                  <a:gd name="T3" fmla="*/ 0 h 195"/>
                  <a:gd name="T4" fmla="*/ 1 w 299"/>
                  <a:gd name="T5" fmla="*/ 0 h 195"/>
                  <a:gd name="T6" fmla="*/ 1 w 299"/>
                  <a:gd name="T7" fmla="*/ 0 h 195"/>
                  <a:gd name="T8" fmla="*/ 1 w 299"/>
                  <a:gd name="T9" fmla="*/ 0 h 195"/>
                  <a:gd name="T10" fmla="*/ 1 w 299"/>
                  <a:gd name="T11" fmla="*/ 0 h 195"/>
                  <a:gd name="T12" fmla="*/ 1 w 299"/>
                  <a:gd name="T13" fmla="*/ 0 h 195"/>
                  <a:gd name="T14" fmla="*/ 1 w 299"/>
                  <a:gd name="T15" fmla="*/ 0 h 195"/>
                  <a:gd name="T16" fmla="*/ 1 w 299"/>
                  <a:gd name="T17" fmla="*/ 0 h 195"/>
                  <a:gd name="T18" fmla="*/ 1 w 299"/>
                  <a:gd name="T19" fmla="*/ 0 h 195"/>
                  <a:gd name="T20" fmla="*/ 1 w 299"/>
                  <a:gd name="T21" fmla="*/ 0 h 195"/>
                  <a:gd name="T22" fmla="*/ 1 w 299"/>
                  <a:gd name="T23" fmla="*/ 0 h 195"/>
                  <a:gd name="T24" fmla="*/ 1 w 299"/>
                  <a:gd name="T25" fmla="*/ 0 h 195"/>
                  <a:gd name="T26" fmla="*/ 1 w 299"/>
                  <a:gd name="T27" fmla="*/ 0 h 195"/>
                  <a:gd name="T28" fmla="*/ 0 w 299"/>
                  <a:gd name="T29" fmla="*/ 0 h 195"/>
                  <a:gd name="T30" fmla="*/ 0 w 299"/>
                  <a:gd name="T31" fmla="*/ 0 h 195"/>
                  <a:gd name="T32" fmla="*/ 0 w 299"/>
                  <a:gd name="T33" fmla="*/ 0 h 195"/>
                  <a:gd name="T34" fmla="*/ 0 w 299"/>
                  <a:gd name="T35" fmla="*/ 0 h 195"/>
                  <a:gd name="T36" fmla="*/ 1 w 299"/>
                  <a:gd name="T37" fmla="*/ 0 h 195"/>
                  <a:gd name="T38" fmla="*/ 1 w 299"/>
                  <a:gd name="T39" fmla="*/ 0 h 195"/>
                  <a:gd name="T40" fmla="*/ 1 w 299"/>
                  <a:gd name="T41" fmla="*/ 0 h 195"/>
                  <a:gd name="T42" fmla="*/ 1 w 299"/>
                  <a:gd name="T43" fmla="*/ 0 h 195"/>
                  <a:gd name="T44" fmla="*/ 1 w 299"/>
                  <a:gd name="T45" fmla="*/ 0 h 19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99"/>
                  <a:gd name="T70" fmla="*/ 0 h 195"/>
                  <a:gd name="T71" fmla="*/ 299 w 299"/>
                  <a:gd name="T72" fmla="*/ 195 h 19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99" h="195">
                    <a:moveTo>
                      <a:pt x="167" y="32"/>
                    </a:moveTo>
                    <a:lnTo>
                      <a:pt x="245" y="27"/>
                    </a:lnTo>
                    <a:lnTo>
                      <a:pt x="281" y="41"/>
                    </a:lnTo>
                    <a:lnTo>
                      <a:pt x="290" y="63"/>
                    </a:lnTo>
                    <a:lnTo>
                      <a:pt x="299" y="86"/>
                    </a:lnTo>
                    <a:lnTo>
                      <a:pt x="294" y="122"/>
                    </a:lnTo>
                    <a:lnTo>
                      <a:pt x="272" y="154"/>
                    </a:lnTo>
                    <a:lnTo>
                      <a:pt x="258" y="172"/>
                    </a:lnTo>
                    <a:lnTo>
                      <a:pt x="235" y="181"/>
                    </a:lnTo>
                    <a:lnTo>
                      <a:pt x="177" y="190"/>
                    </a:lnTo>
                    <a:lnTo>
                      <a:pt x="104" y="195"/>
                    </a:lnTo>
                    <a:lnTo>
                      <a:pt x="72" y="195"/>
                    </a:lnTo>
                    <a:lnTo>
                      <a:pt x="36" y="195"/>
                    </a:lnTo>
                    <a:lnTo>
                      <a:pt x="9" y="140"/>
                    </a:lnTo>
                    <a:lnTo>
                      <a:pt x="0" y="100"/>
                    </a:lnTo>
                    <a:lnTo>
                      <a:pt x="0" y="59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18" y="13"/>
                    </a:lnTo>
                    <a:lnTo>
                      <a:pt x="50" y="4"/>
                    </a:lnTo>
                    <a:lnTo>
                      <a:pt x="72" y="0"/>
                    </a:lnTo>
                    <a:lnTo>
                      <a:pt x="113" y="4"/>
                    </a:lnTo>
                    <a:lnTo>
                      <a:pt x="167" y="32"/>
                    </a:lnTo>
                    <a:close/>
                  </a:path>
                </a:pathLst>
              </a:custGeom>
              <a:solidFill>
                <a:srgbClr val="C00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7" name="Freeform 23"/>
              <p:cNvSpPr>
                <a:spLocks/>
              </p:cNvSpPr>
              <p:nvPr/>
            </p:nvSpPr>
            <p:spPr bwMode="auto">
              <a:xfrm>
                <a:off x="1135" y="3192"/>
                <a:ext cx="201" cy="331"/>
              </a:xfrm>
              <a:custGeom>
                <a:avLst/>
                <a:gdLst>
                  <a:gd name="T0" fmla="*/ 0 w 403"/>
                  <a:gd name="T1" fmla="*/ 0 h 661"/>
                  <a:gd name="T2" fmla="*/ 0 w 403"/>
                  <a:gd name="T3" fmla="*/ 1 h 661"/>
                  <a:gd name="T4" fmla="*/ 0 w 403"/>
                  <a:gd name="T5" fmla="*/ 1 h 661"/>
                  <a:gd name="T6" fmla="*/ 0 w 403"/>
                  <a:gd name="T7" fmla="*/ 1 h 661"/>
                  <a:gd name="T8" fmla="*/ 0 w 403"/>
                  <a:gd name="T9" fmla="*/ 1 h 661"/>
                  <a:gd name="T10" fmla="*/ 0 w 403"/>
                  <a:gd name="T11" fmla="*/ 1 h 661"/>
                  <a:gd name="T12" fmla="*/ 0 w 403"/>
                  <a:gd name="T13" fmla="*/ 1 h 6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03"/>
                  <a:gd name="T22" fmla="*/ 0 h 661"/>
                  <a:gd name="T23" fmla="*/ 403 w 403"/>
                  <a:gd name="T24" fmla="*/ 661 h 6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03" h="661">
                    <a:moveTo>
                      <a:pt x="403" y="0"/>
                    </a:moveTo>
                    <a:lnTo>
                      <a:pt x="272" y="167"/>
                    </a:lnTo>
                    <a:lnTo>
                      <a:pt x="149" y="317"/>
                    </a:lnTo>
                    <a:lnTo>
                      <a:pt x="108" y="380"/>
                    </a:lnTo>
                    <a:lnTo>
                      <a:pt x="72" y="453"/>
                    </a:lnTo>
                    <a:lnTo>
                      <a:pt x="50" y="525"/>
                    </a:lnTo>
                    <a:lnTo>
                      <a:pt x="0" y="661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6" name="Group 24"/>
            <p:cNvGrpSpPr>
              <a:grpSpLocks/>
            </p:cNvGrpSpPr>
            <p:nvPr/>
          </p:nvGrpSpPr>
          <p:grpSpPr bwMode="auto">
            <a:xfrm>
              <a:off x="868" y="3435"/>
              <a:ext cx="334" cy="453"/>
              <a:chOff x="868" y="3435"/>
              <a:chExt cx="334" cy="453"/>
            </a:xfrm>
          </p:grpSpPr>
          <p:sp>
            <p:nvSpPr>
              <p:cNvPr id="11387" name="Freeform 25"/>
              <p:cNvSpPr>
                <a:spLocks/>
              </p:cNvSpPr>
              <p:nvPr/>
            </p:nvSpPr>
            <p:spPr bwMode="auto">
              <a:xfrm>
                <a:off x="890" y="3591"/>
                <a:ext cx="288" cy="277"/>
              </a:xfrm>
              <a:custGeom>
                <a:avLst/>
                <a:gdLst>
                  <a:gd name="T0" fmla="*/ 1 w 576"/>
                  <a:gd name="T1" fmla="*/ 1 h 552"/>
                  <a:gd name="T2" fmla="*/ 1 w 576"/>
                  <a:gd name="T3" fmla="*/ 1 h 552"/>
                  <a:gd name="T4" fmla="*/ 1 w 576"/>
                  <a:gd name="T5" fmla="*/ 1 h 552"/>
                  <a:gd name="T6" fmla="*/ 1 w 576"/>
                  <a:gd name="T7" fmla="*/ 1 h 552"/>
                  <a:gd name="T8" fmla="*/ 1 w 576"/>
                  <a:gd name="T9" fmla="*/ 1 h 552"/>
                  <a:gd name="T10" fmla="*/ 1 w 576"/>
                  <a:gd name="T11" fmla="*/ 1 h 552"/>
                  <a:gd name="T12" fmla="*/ 1 w 576"/>
                  <a:gd name="T13" fmla="*/ 1 h 552"/>
                  <a:gd name="T14" fmla="*/ 1 w 576"/>
                  <a:gd name="T15" fmla="*/ 1 h 552"/>
                  <a:gd name="T16" fmla="*/ 1 w 576"/>
                  <a:gd name="T17" fmla="*/ 1 h 552"/>
                  <a:gd name="T18" fmla="*/ 0 w 576"/>
                  <a:gd name="T19" fmla="*/ 1 h 552"/>
                  <a:gd name="T20" fmla="*/ 1 w 576"/>
                  <a:gd name="T21" fmla="*/ 1 h 552"/>
                  <a:gd name="T22" fmla="*/ 1 w 576"/>
                  <a:gd name="T23" fmla="*/ 1 h 552"/>
                  <a:gd name="T24" fmla="*/ 1 w 576"/>
                  <a:gd name="T25" fmla="*/ 1 h 552"/>
                  <a:gd name="T26" fmla="*/ 1 w 576"/>
                  <a:gd name="T27" fmla="*/ 1 h 552"/>
                  <a:gd name="T28" fmla="*/ 1 w 576"/>
                  <a:gd name="T29" fmla="*/ 1 h 552"/>
                  <a:gd name="T30" fmla="*/ 1 w 576"/>
                  <a:gd name="T31" fmla="*/ 0 h 552"/>
                  <a:gd name="T32" fmla="*/ 1 w 576"/>
                  <a:gd name="T33" fmla="*/ 1 h 55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76"/>
                  <a:gd name="T52" fmla="*/ 0 h 552"/>
                  <a:gd name="T53" fmla="*/ 576 w 576"/>
                  <a:gd name="T54" fmla="*/ 552 h 55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76" h="552">
                    <a:moveTo>
                      <a:pt x="576" y="27"/>
                    </a:moveTo>
                    <a:lnTo>
                      <a:pt x="444" y="108"/>
                    </a:lnTo>
                    <a:lnTo>
                      <a:pt x="381" y="172"/>
                    </a:lnTo>
                    <a:lnTo>
                      <a:pt x="290" y="262"/>
                    </a:lnTo>
                    <a:lnTo>
                      <a:pt x="218" y="358"/>
                    </a:lnTo>
                    <a:lnTo>
                      <a:pt x="164" y="430"/>
                    </a:lnTo>
                    <a:lnTo>
                      <a:pt x="118" y="480"/>
                    </a:lnTo>
                    <a:lnTo>
                      <a:pt x="68" y="516"/>
                    </a:lnTo>
                    <a:lnTo>
                      <a:pt x="46" y="552"/>
                    </a:lnTo>
                    <a:lnTo>
                      <a:pt x="0" y="548"/>
                    </a:lnTo>
                    <a:lnTo>
                      <a:pt x="154" y="339"/>
                    </a:lnTo>
                    <a:lnTo>
                      <a:pt x="241" y="244"/>
                    </a:lnTo>
                    <a:lnTo>
                      <a:pt x="336" y="145"/>
                    </a:lnTo>
                    <a:lnTo>
                      <a:pt x="390" y="99"/>
                    </a:lnTo>
                    <a:lnTo>
                      <a:pt x="453" y="45"/>
                    </a:lnTo>
                    <a:lnTo>
                      <a:pt x="526" y="0"/>
                    </a:lnTo>
                    <a:lnTo>
                      <a:pt x="576" y="27"/>
                    </a:lnTo>
                    <a:close/>
                  </a:path>
                </a:pathLst>
              </a:custGeom>
              <a:solidFill>
                <a:srgbClr val="404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8" name="Freeform 26"/>
              <p:cNvSpPr>
                <a:spLocks/>
              </p:cNvSpPr>
              <p:nvPr/>
            </p:nvSpPr>
            <p:spPr bwMode="auto">
              <a:xfrm>
                <a:off x="913" y="3566"/>
                <a:ext cx="52" cy="218"/>
              </a:xfrm>
              <a:custGeom>
                <a:avLst/>
                <a:gdLst>
                  <a:gd name="T0" fmla="*/ 1 w 104"/>
                  <a:gd name="T1" fmla="*/ 0 h 435"/>
                  <a:gd name="T2" fmla="*/ 1 w 104"/>
                  <a:gd name="T3" fmla="*/ 1 h 435"/>
                  <a:gd name="T4" fmla="*/ 1 w 104"/>
                  <a:gd name="T5" fmla="*/ 1 h 435"/>
                  <a:gd name="T6" fmla="*/ 1 w 104"/>
                  <a:gd name="T7" fmla="*/ 1 h 435"/>
                  <a:gd name="T8" fmla="*/ 1 w 104"/>
                  <a:gd name="T9" fmla="*/ 1 h 435"/>
                  <a:gd name="T10" fmla="*/ 0 w 104"/>
                  <a:gd name="T11" fmla="*/ 1 h 435"/>
                  <a:gd name="T12" fmla="*/ 1 w 104"/>
                  <a:gd name="T13" fmla="*/ 0 h 4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4"/>
                  <a:gd name="T22" fmla="*/ 0 h 435"/>
                  <a:gd name="T23" fmla="*/ 104 w 104"/>
                  <a:gd name="T24" fmla="*/ 435 h 4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4" h="435">
                    <a:moveTo>
                      <a:pt x="45" y="0"/>
                    </a:moveTo>
                    <a:lnTo>
                      <a:pt x="99" y="99"/>
                    </a:lnTo>
                    <a:lnTo>
                      <a:pt x="104" y="340"/>
                    </a:lnTo>
                    <a:lnTo>
                      <a:pt x="59" y="435"/>
                    </a:lnTo>
                    <a:lnTo>
                      <a:pt x="63" y="118"/>
                    </a:lnTo>
                    <a:lnTo>
                      <a:pt x="0" y="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404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89" name="Freeform 27"/>
              <p:cNvSpPr>
                <a:spLocks/>
              </p:cNvSpPr>
              <p:nvPr/>
            </p:nvSpPr>
            <p:spPr bwMode="auto">
              <a:xfrm>
                <a:off x="908" y="3489"/>
                <a:ext cx="98" cy="342"/>
              </a:xfrm>
              <a:custGeom>
                <a:avLst/>
                <a:gdLst>
                  <a:gd name="T0" fmla="*/ 1 w 194"/>
                  <a:gd name="T1" fmla="*/ 1 h 684"/>
                  <a:gd name="T2" fmla="*/ 1 w 194"/>
                  <a:gd name="T3" fmla="*/ 1 h 684"/>
                  <a:gd name="T4" fmla="*/ 1 w 194"/>
                  <a:gd name="T5" fmla="*/ 1 h 684"/>
                  <a:gd name="T6" fmla="*/ 1 w 194"/>
                  <a:gd name="T7" fmla="*/ 1 h 684"/>
                  <a:gd name="T8" fmla="*/ 0 w 194"/>
                  <a:gd name="T9" fmla="*/ 1 h 684"/>
                  <a:gd name="T10" fmla="*/ 1 w 194"/>
                  <a:gd name="T11" fmla="*/ 1 h 684"/>
                  <a:gd name="T12" fmla="*/ 1 w 194"/>
                  <a:gd name="T13" fmla="*/ 1 h 684"/>
                  <a:gd name="T14" fmla="*/ 1 w 194"/>
                  <a:gd name="T15" fmla="*/ 1 h 684"/>
                  <a:gd name="T16" fmla="*/ 1 w 194"/>
                  <a:gd name="T17" fmla="*/ 1 h 684"/>
                  <a:gd name="T18" fmla="*/ 1 w 194"/>
                  <a:gd name="T19" fmla="*/ 1 h 684"/>
                  <a:gd name="T20" fmla="*/ 1 w 194"/>
                  <a:gd name="T21" fmla="*/ 0 h 684"/>
                  <a:gd name="T22" fmla="*/ 1 w 194"/>
                  <a:gd name="T23" fmla="*/ 1 h 6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4"/>
                  <a:gd name="T37" fmla="*/ 0 h 684"/>
                  <a:gd name="T38" fmla="*/ 194 w 194"/>
                  <a:gd name="T39" fmla="*/ 684 h 68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4" h="684">
                    <a:moveTo>
                      <a:pt x="194" y="18"/>
                    </a:moveTo>
                    <a:lnTo>
                      <a:pt x="167" y="267"/>
                    </a:lnTo>
                    <a:lnTo>
                      <a:pt x="145" y="448"/>
                    </a:lnTo>
                    <a:lnTo>
                      <a:pt x="4" y="684"/>
                    </a:lnTo>
                    <a:lnTo>
                      <a:pt x="0" y="611"/>
                    </a:lnTo>
                    <a:lnTo>
                      <a:pt x="45" y="543"/>
                    </a:lnTo>
                    <a:lnTo>
                      <a:pt x="40" y="471"/>
                    </a:lnTo>
                    <a:lnTo>
                      <a:pt x="72" y="444"/>
                    </a:lnTo>
                    <a:lnTo>
                      <a:pt x="99" y="371"/>
                    </a:lnTo>
                    <a:lnTo>
                      <a:pt x="122" y="163"/>
                    </a:lnTo>
                    <a:lnTo>
                      <a:pt x="140" y="0"/>
                    </a:lnTo>
                    <a:lnTo>
                      <a:pt x="194" y="18"/>
                    </a:lnTo>
                    <a:close/>
                  </a:path>
                </a:pathLst>
              </a:custGeom>
              <a:solidFill>
                <a:srgbClr val="606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0" name="Freeform 28"/>
              <p:cNvSpPr>
                <a:spLocks/>
              </p:cNvSpPr>
              <p:nvPr/>
            </p:nvSpPr>
            <p:spPr bwMode="auto">
              <a:xfrm>
                <a:off x="868" y="3517"/>
                <a:ext cx="231" cy="371"/>
              </a:xfrm>
              <a:custGeom>
                <a:avLst/>
                <a:gdLst>
                  <a:gd name="T0" fmla="*/ 1 w 462"/>
                  <a:gd name="T1" fmla="*/ 0 h 743"/>
                  <a:gd name="T2" fmla="*/ 1 w 462"/>
                  <a:gd name="T3" fmla="*/ 0 h 743"/>
                  <a:gd name="T4" fmla="*/ 1 w 462"/>
                  <a:gd name="T5" fmla="*/ 0 h 743"/>
                  <a:gd name="T6" fmla="*/ 1 w 462"/>
                  <a:gd name="T7" fmla="*/ 0 h 743"/>
                  <a:gd name="T8" fmla="*/ 1 w 462"/>
                  <a:gd name="T9" fmla="*/ 0 h 743"/>
                  <a:gd name="T10" fmla="*/ 0 w 462"/>
                  <a:gd name="T11" fmla="*/ 0 h 743"/>
                  <a:gd name="T12" fmla="*/ 1 w 462"/>
                  <a:gd name="T13" fmla="*/ 0 h 743"/>
                  <a:gd name="T14" fmla="*/ 1 w 462"/>
                  <a:gd name="T15" fmla="*/ 0 h 743"/>
                  <a:gd name="T16" fmla="*/ 1 w 462"/>
                  <a:gd name="T17" fmla="*/ 0 h 743"/>
                  <a:gd name="T18" fmla="*/ 1 w 462"/>
                  <a:gd name="T19" fmla="*/ 0 h 743"/>
                  <a:gd name="T20" fmla="*/ 1 w 462"/>
                  <a:gd name="T21" fmla="*/ 0 h 743"/>
                  <a:gd name="T22" fmla="*/ 1 w 462"/>
                  <a:gd name="T23" fmla="*/ 0 h 743"/>
                  <a:gd name="T24" fmla="*/ 1 w 462"/>
                  <a:gd name="T25" fmla="*/ 0 h 7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62"/>
                  <a:gd name="T40" fmla="*/ 0 h 743"/>
                  <a:gd name="T41" fmla="*/ 462 w 462"/>
                  <a:gd name="T42" fmla="*/ 743 h 74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62" h="743">
                    <a:moveTo>
                      <a:pt x="399" y="0"/>
                    </a:moveTo>
                    <a:lnTo>
                      <a:pt x="299" y="209"/>
                    </a:lnTo>
                    <a:lnTo>
                      <a:pt x="222" y="349"/>
                    </a:lnTo>
                    <a:lnTo>
                      <a:pt x="136" y="526"/>
                    </a:lnTo>
                    <a:lnTo>
                      <a:pt x="77" y="625"/>
                    </a:lnTo>
                    <a:lnTo>
                      <a:pt x="0" y="728"/>
                    </a:lnTo>
                    <a:lnTo>
                      <a:pt x="64" y="743"/>
                    </a:lnTo>
                    <a:lnTo>
                      <a:pt x="163" y="598"/>
                    </a:lnTo>
                    <a:lnTo>
                      <a:pt x="245" y="435"/>
                    </a:lnTo>
                    <a:lnTo>
                      <a:pt x="299" y="331"/>
                    </a:lnTo>
                    <a:lnTo>
                      <a:pt x="394" y="150"/>
                    </a:lnTo>
                    <a:lnTo>
                      <a:pt x="462" y="14"/>
                    </a:lnTo>
                    <a:lnTo>
                      <a:pt x="399" y="0"/>
                    </a:lnTo>
                    <a:close/>
                  </a:path>
                </a:pathLst>
              </a:custGeom>
              <a:solidFill>
                <a:srgbClr val="606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1" name="Oval 29"/>
              <p:cNvSpPr>
                <a:spLocks noChangeArrowheads="1"/>
              </p:cNvSpPr>
              <p:nvPr/>
            </p:nvSpPr>
            <p:spPr bwMode="auto">
              <a:xfrm>
                <a:off x="1151" y="3566"/>
                <a:ext cx="51" cy="54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2" name="Oval 30"/>
              <p:cNvSpPr>
                <a:spLocks noChangeArrowheads="1"/>
              </p:cNvSpPr>
              <p:nvPr/>
            </p:nvSpPr>
            <p:spPr bwMode="auto">
              <a:xfrm>
                <a:off x="881" y="3539"/>
                <a:ext cx="59" cy="49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3" name="Oval 31"/>
              <p:cNvSpPr>
                <a:spLocks noChangeArrowheads="1"/>
              </p:cNvSpPr>
              <p:nvPr/>
            </p:nvSpPr>
            <p:spPr bwMode="auto">
              <a:xfrm>
                <a:off x="1060" y="3462"/>
                <a:ext cx="56" cy="72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94" name="Oval 32"/>
              <p:cNvSpPr>
                <a:spLocks noChangeArrowheads="1"/>
              </p:cNvSpPr>
              <p:nvPr/>
            </p:nvSpPr>
            <p:spPr bwMode="auto">
              <a:xfrm>
                <a:off x="967" y="3435"/>
                <a:ext cx="54" cy="81"/>
              </a:xfrm>
              <a:prstGeom prst="ellipse">
                <a:avLst/>
              </a:prstGeom>
              <a:solidFill>
                <a:srgbClr val="FF8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7" name="Group 33"/>
            <p:cNvGrpSpPr>
              <a:grpSpLocks/>
            </p:cNvGrpSpPr>
            <p:nvPr/>
          </p:nvGrpSpPr>
          <p:grpSpPr bwMode="auto">
            <a:xfrm>
              <a:off x="751" y="3683"/>
              <a:ext cx="653" cy="631"/>
              <a:chOff x="751" y="3683"/>
              <a:chExt cx="653" cy="631"/>
            </a:xfrm>
          </p:grpSpPr>
          <p:grpSp>
            <p:nvGrpSpPr>
              <p:cNvPr id="11358" name="Group 34"/>
              <p:cNvGrpSpPr>
                <a:grpSpLocks/>
              </p:cNvGrpSpPr>
              <p:nvPr/>
            </p:nvGrpSpPr>
            <p:grpSpPr bwMode="auto">
              <a:xfrm>
                <a:off x="751" y="3683"/>
                <a:ext cx="653" cy="631"/>
                <a:chOff x="751" y="3683"/>
                <a:chExt cx="653" cy="631"/>
              </a:xfrm>
            </p:grpSpPr>
            <p:sp>
              <p:nvSpPr>
                <p:cNvPr id="11360" name="Freeform 35"/>
                <p:cNvSpPr>
                  <a:spLocks/>
                </p:cNvSpPr>
                <p:nvPr/>
              </p:nvSpPr>
              <p:spPr bwMode="auto">
                <a:xfrm>
                  <a:off x="870" y="3770"/>
                  <a:ext cx="534" cy="544"/>
                </a:xfrm>
                <a:custGeom>
                  <a:avLst/>
                  <a:gdLst>
                    <a:gd name="T0" fmla="*/ 0 w 1069"/>
                    <a:gd name="T1" fmla="*/ 1 h 1087"/>
                    <a:gd name="T2" fmla="*/ 0 w 1069"/>
                    <a:gd name="T3" fmla="*/ 1 h 1087"/>
                    <a:gd name="T4" fmla="*/ 0 w 1069"/>
                    <a:gd name="T5" fmla="*/ 1 h 1087"/>
                    <a:gd name="T6" fmla="*/ 0 w 1069"/>
                    <a:gd name="T7" fmla="*/ 1 h 1087"/>
                    <a:gd name="T8" fmla="*/ 0 w 1069"/>
                    <a:gd name="T9" fmla="*/ 1 h 1087"/>
                    <a:gd name="T10" fmla="*/ 0 w 1069"/>
                    <a:gd name="T11" fmla="*/ 1 h 1087"/>
                    <a:gd name="T12" fmla="*/ 0 w 1069"/>
                    <a:gd name="T13" fmla="*/ 1 h 1087"/>
                    <a:gd name="T14" fmla="*/ 0 w 1069"/>
                    <a:gd name="T15" fmla="*/ 1 h 1087"/>
                    <a:gd name="T16" fmla="*/ 0 w 1069"/>
                    <a:gd name="T17" fmla="*/ 1 h 1087"/>
                    <a:gd name="T18" fmla="*/ 0 w 1069"/>
                    <a:gd name="T19" fmla="*/ 0 h 1087"/>
                    <a:gd name="T20" fmla="*/ 0 w 1069"/>
                    <a:gd name="T21" fmla="*/ 0 h 1087"/>
                    <a:gd name="T22" fmla="*/ 0 w 1069"/>
                    <a:gd name="T23" fmla="*/ 1 h 1087"/>
                    <a:gd name="T24" fmla="*/ 0 w 1069"/>
                    <a:gd name="T25" fmla="*/ 1 h 1087"/>
                    <a:gd name="T26" fmla="*/ 0 w 1069"/>
                    <a:gd name="T27" fmla="*/ 1 h 1087"/>
                    <a:gd name="T28" fmla="*/ 0 w 1069"/>
                    <a:gd name="T29" fmla="*/ 1 h 1087"/>
                    <a:gd name="T30" fmla="*/ 0 w 1069"/>
                    <a:gd name="T31" fmla="*/ 1 h 1087"/>
                    <a:gd name="T32" fmla="*/ 0 w 1069"/>
                    <a:gd name="T33" fmla="*/ 1 h 1087"/>
                    <a:gd name="T34" fmla="*/ 0 w 1069"/>
                    <a:gd name="T35" fmla="*/ 1 h 1087"/>
                    <a:gd name="T36" fmla="*/ 0 w 1069"/>
                    <a:gd name="T37" fmla="*/ 1 h 1087"/>
                    <a:gd name="T38" fmla="*/ 0 w 1069"/>
                    <a:gd name="T39" fmla="*/ 1 h 1087"/>
                    <a:gd name="T40" fmla="*/ 0 w 1069"/>
                    <a:gd name="T41" fmla="*/ 1 h 1087"/>
                    <a:gd name="T42" fmla="*/ 0 w 1069"/>
                    <a:gd name="T43" fmla="*/ 1 h 1087"/>
                    <a:gd name="T44" fmla="*/ 0 w 1069"/>
                    <a:gd name="T45" fmla="*/ 1 h 1087"/>
                    <a:gd name="T46" fmla="*/ 0 w 1069"/>
                    <a:gd name="T47" fmla="*/ 1 h 1087"/>
                    <a:gd name="T48" fmla="*/ 0 w 1069"/>
                    <a:gd name="T49" fmla="*/ 1 h 1087"/>
                    <a:gd name="T50" fmla="*/ 0 w 1069"/>
                    <a:gd name="T51" fmla="*/ 1 h 1087"/>
                    <a:gd name="T52" fmla="*/ 0 w 1069"/>
                    <a:gd name="T53" fmla="*/ 1 h 1087"/>
                    <a:gd name="T54" fmla="*/ 0 w 1069"/>
                    <a:gd name="T55" fmla="*/ 1 h 1087"/>
                    <a:gd name="T56" fmla="*/ 0 w 1069"/>
                    <a:gd name="T57" fmla="*/ 1 h 1087"/>
                    <a:gd name="T58" fmla="*/ 0 w 1069"/>
                    <a:gd name="T59" fmla="*/ 1 h 1087"/>
                    <a:gd name="T60" fmla="*/ 0 w 1069"/>
                    <a:gd name="T61" fmla="*/ 1 h 1087"/>
                    <a:gd name="T62" fmla="*/ 0 w 1069"/>
                    <a:gd name="T63" fmla="*/ 1 h 1087"/>
                    <a:gd name="T64" fmla="*/ 0 w 1069"/>
                    <a:gd name="T65" fmla="*/ 1 h 1087"/>
                    <a:gd name="T66" fmla="*/ 0 w 1069"/>
                    <a:gd name="T67" fmla="*/ 1 h 1087"/>
                    <a:gd name="T68" fmla="*/ 0 w 1069"/>
                    <a:gd name="T69" fmla="*/ 1 h 1087"/>
                    <a:gd name="T70" fmla="*/ 0 w 1069"/>
                    <a:gd name="T71" fmla="*/ 1 h 1087"/>
                    <a:gd name="T72" fmla="*/ 0 w 1069"/>
                    <a:gd name="T73" fmla="*/ 1 h 1087"/>
                    <a:gd name="T74" fmla="*/ 0 w 1069"/>
                    <a:gd name="T75" fmla="*/ 1 h 1087"/>
                    <a:gd name="T76" fmla="*/ 0 w 1069"/>
                    <a:gd name="T77" fmla="*/ 1 h 1087"/>
                    <a:gd name="T78" fmla="*/ 0 w 1069"/>
                    <a:gd name="T79" fmla="*/ 1 h 1087"/>
                    <a:gd name="T80" fmla="*/ 0 w 1069"/>
                    <a:gd name="T81" fmla="*/ 1 h 1087"/>
                    <a:gd name="T82" fmla="*/ 0 w 1069"/>
                    <a:gd name="T83" fmla="*/ 1 h 1087"/>
                    <a:gd name="T84" fmla="*/ 0 w 1069"/>
                    <a:gd name="T85" fmla="*/ 1 h 1087"/>
                    <a:gd name="T86" fmla="*/ 0 w 1069"/>
                    <a:gd name="T87" fmla="*/ 1 h 1087"/>
                    <a:gd name="T88" fmla="*/ 0 w 1069"/>
                    <a:gd name="T89" fmla="*/ 1 h 1087"/>
                    <a:gd name="T90" fmla="*/ 0 w 1069"/>
                    <a:gd name="T91" fmla="*/ 1 h 108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69"/>
                    <a:gd name="T139" fmla="*/ 0 h 1087"/>
                    <a:gd name="T140" fmla="*/ 1069 w 1069"/>
                    <a:gd name="T141" fmla="*/ 1087 h 108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69" h="1087">
                      <a:moveTo>
                        <a:pt x="68" y="190"/>
                      </a:moveTo>
                      <a:lnTo>
                        <a:pt x="167" y="190"/>
                      </a:lnTo>
                      <a:lnTo>
                        <a:pt x="190" y="203"/>
                      </a:lnTo>
                      <a:lnTo>
                        <a:pt x="244" y="145"/>
                      </a:lnTo>
                      <a:lnTo>
                        <a:pt x="294" y="104"/>
                      </a:lnTo>
                      <a:lnTo>
                        <a:pt x="339" y="90"/>
                      </a:lnTo>
                      <a:lnTo>
                        <a:pt x="394" y="54"/>
                      </a:lnTo>
                      <a:lnTo>
                        <a:pt x="453" y="22"/>
                      </a:lnTo>
                      <a:lnTo>
                        <a:pt x="498" y="4"/>
                      </a:lnTo>
                      <a:lnTo>
                        <a:pt x="566" y="0"/>
                      </a:lnTo>
                      <a:lnTo>
                        <a:pt x="675" y="0"/>
                      </a:lnTo>
                      <a:lnTo>
                        <a:pt x="715" y="9"/>
                      </a:lnTo>
                      <a:lnTo>
                        <a:pt x="774" y="45"/>
                      </a:lnTo>
                      <a:lnTo>
                        <a:pt x="811" y="72"/>
                      </a:lnTo>
                      <a:lnTo>
                        <a:pt x="847" y="122"/>
                      </a:lnTo>
                      <a:lnTo>
                        <a:pt x="901" y="172"/>
                      </a:lnTo>
                      <a:lnTo>
                        <a:pt x="919" y="194"/>
                      </a:lnTo>
                      <a:lnTo>
                        <a:pt x="978" y="303"/>
                      </a:lnTo>
                      <a:lnTo>
                        <a:pt x="992" y="344"/>
                      </a:lnTo>
                      <a:lnTo>
                        <a:pt x="996" y="380"/>
                      </a:lnTo>
                      <a:lnTo>
                        <a:pt x="1010" y="412"/>
                      </a:lnTo>
                      <a:lnTo>
                        <a:pt x="1046" y="462"/>
                      </a:lnTo>
                      <a:lnTo>
                        <a:pt x="1051" y="493"/>
                      </a:lnTo>
                      <a:lnTo>
                        <a:pt x="1051" y="752"/>
                      </a:lnTo>
                      <a:lnTo>
                        <a:pt x="1064" y="797"/>
                      </a:lnTo>
                      <a:lnTo>
                        <a:pt x="1069" y="851"/>
                      </a:lnTo>
                      <a:lnTo>
                        <a:pt x="1060" y="928"/>
                      </a:lnTo>
                      <a:lnTo>
                        <a:pt x="987" y="1087"/>
                      </a:lnTo>
                      <a:lnTo>
                        <a:pt x="960" y="1010"/>
                      </a:lnTo>
                      <a:lnTo>
                        <a:pt x="860" y="956"/>
                      </a:lnTo>
                      <a:lnTo>
                        <a:pt x="779" y="897"/>
                      </a:lnTo>
                      <a:lnTo>
                        <a:pt x="765" y="874"/>
                      </a:lnTo>
                      <a:lnTo>
                        <a:pt x="693" y="747"/>
                      </a:lnTo>
                      <a:lnTo>
                        <a:pt x="629" y="661"/>
                      </a:lnTo>
                      <a:lnTo>
                        <a:pt x="575" y="602"/>
                      </a:lnTo>
                      <a:lnTo>
                        <a:pt x="493" y="543"/>
                      </a:lnTo>
                      <a:lnTo>
                        <a:pt x="412" y="507"/>
                      </a:lnTo>
                      <a:lnTo>
                        <a:pt x="335" y="471"/>
                      </a:lnTo>
                      <a:lnTo>
                        <a:pt x="285" y="462"/>
                      </a:lnTo>
                      <a:lnTo>
                        <a:pt x="258" y="462"/>
                      </a:lnTo>
                      <a:lnTo>
                        <a:pt x="235" y="444"/>
                      </a:lnTo>
                      <a:lnTo>
                        <a:pt x="204" y="425"/>
                      </a:lnTo>
                      <a:lnTo>
                        <a:pt x="190" y="398"/>
                      </a:lnTo>
                      <a:lnTo>
                        <a:pt x="131" y="353"/>
                      </a:lnTo>
                      <a:lnTo>
                        <a:pt x="0" y="212"/>
                      </a:lnTo>
                      <a:lnTo>
                        <a:pt x="68" y="190"/>
                      </a:lnTo>
                      <a:close/>
                    </a:path>
                  </a:pathLst>
                </a:custGeom>
                <a:solidFill>
                  <a:srgbClr val="C00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1" name="Oval 36"/>
                <p:cNvSpPr>
                  <a:spLocks noChangeArrowheads="1"/>
                </p:cNvSpPr>
                <p:nvPr/>
              </p:nvSpPr>
              <p:spPr bwMode="auto">
                <a:xfrm>
                  <a:off x="823" y="3803"/>
                  <a:ext cx="14" cy="14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2" name="Oval 37"/>
                <p:cNvSpPr>
                  <a:spLocks noChangeArrowheads="1"/>
                </p:cNvSpPr>
                <p:nvPr/>
              </p:nvSpPr>
              <p:spPr bwMode="auto">
                <a:xfrm>
                  <a:off x="832" y="3752"/>
                  <a:ext cx="14" cy="14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3" name="Oval 38"/>
                <p:cNvSpPr>
                  <a:spLocks noChangeArrowheads="1"/>
                </p:cNvSpPr>
                <p:nvPr/>
              </p:nvSpPr>
              <p:spPr bwMode="auto">
                <a:xfrm>
                  <a:off x="909" y="3875"/>
                  <a:ext cx="14" cy="15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4" name="Oval 39"/>
                <p:cNvSpPr>
                  <a:spLocks noChangeArrowheads="1"/>
                </p:cNvSpPr>
                <p:nvPr/>
              </p:nvSpPr>
              <p:spPr bwMode="auto">
                <a:xfrm>
                  <a:off x="947" y="3881"/>
                  <a:ext cx="13" cy="15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5" name="Oval 40"/>
                <p:cNvSpPr>
                  <a:spLocks noChangeArrowheads="1"/>
                </p:cNvSpPr>
                <p:nvPr/>
              </p:nvSpPr>
              <p:spPr bwMode="auto">
                <a:xfrm>
                  <a:off x="1053" y="3946"/>
                  <a:ext cx="14" cy="15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6" name="Oval 41"/>
                <p:cNvSpPr>
                  <a:spLocks noChangeArrowheads="1"/>
                </p:cNvSpPr>
                <p:nvPr/>
              </p:nvSpPr>
              <p:spPr bwMode="auto">
                <a:xfrm>
                  <a:off x="1019" y="3957"/>
                  <a:ext cx="13" cy="14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7" name="Oval 42"/>
                <p:cNvSpPr>
                  <a:spLocks noChangeArrowheads="1"/>
                </p:cNvSpPr>
                <p:nvPr/>
              </p:nvSpPr>
              <p:spPr bwMode="auto">
                <a:xfrm>
                  <a:off x="986" y="3895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8" name="Oval 43"/>
                <p:cNvSpPr>
                  <a:spLocks noChangeArrowheads="1"/>
                </p:cNvSpPr>
                <p:nvPr/>
              </p:nvSpPr>
              <p:spPr bwMode="auto">
                <a:xfrm>
                  <a:off x="936" y="3872"/>
                  <a:ext cx="11" cy="11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69" name="Oval 44"/>
                <p:cNvSpPr>
                  <a:spLocks noChangeArrowheads="1"/>
                </p:cNvSpPr>
                <p:nvPr/>
              </p:nvSpPr>
              <p:spPr bwMode="auto">
                <a:xfrm>
                  <a:off x="931" y="3884"/>
                  <a:ext cx="8" cy="7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0" name="Oval 45"/>
                <p:cNvSpPr>
                  <a:spLocks noChangeArrowheads="1"/>
                </p:cNvSpPr>
                <p:nvPr/>
              </p:nvSpPr>
              <p:spPr bwMode="auto">
                <a:xfrm>
                  <a:off x="994" y="3941"/>
                  <a:ext cx="7" cy="7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1" name="Oval 46"/>
                <p:cNvSpPr>
                  <a:spLocks noChangeArrowheads="1"/>
                </p:cNvSpPr>
                <p:nvPr/>
              </p:nvSpPr>
              <p:spPr bwMode="auto">
                <a:xfrm>
                  <a:off x="1009" y="3934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2" name="Oval 47"/>
                <p:cNvSpPr>
                  <a:spLocks noChangeArrowheads="1"/>
                </p:cNvSpPr>
                <p:nvPr/>
              </p:nvSpPr>
              <p:spPr bwMode="auto">
                <a:xfrm>
                  <a:off x="1052" y="3929"/>
                  <a:ext cx="7" cy="7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3" name="Oval 48"/>
                <p:cNvSpPr>
                  <a:spLocks noChangeArrowheads="1"/>
                </p:cNvSpPr>
                <p:nvPr/>
              </p:nvSpPr>
              <p:spPr bwMode="auto">
                <a:xfrm>
                  <a:off x="1042" y="3961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4" name="Oval 49"/>
                <p:cNvSpPr>
                  <a:spLocks noChangeArrowheads="1"/>
                </p:cNvSpPr>
                <p:nvPr/>
              </p:nvSpPr>
              <p:spPr bwMode="auto">
                <a:xfrm>
                  <a:off x="1071" y="3976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5" name="Oval 50"/>
                <p:cNvSpPr>
                  <a:spLocks noChangeArrowheads="1"/>
                </p:cNvSpPr>
                <p:nvPr/>
              </p:nvSpPr>
              <p:spPr bwMode="auto">
                <a:xfrm>
                  <a:off x="844" y="3782"/>
                  <a:ext cx="8" cy="8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6" name="Oval 51"/>
                <p:cNvSpPr>
                  <a:spLocks noChangeArrowheads="1"/>
                </p:cNvSpPr>
                <p:nvPr/>
              </p:nvSpPr>
              <p:spPr bwMode="auto">
                <a:xfrm>
                  <a:off x="883" y="3774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7" name="Oval 52"/>
                <p:cNvSpPr>
                  <a:spLocks noChangeArrowheads="1"/>
                </p:cNvSpPr>
                <p:nvPr/>
              </p:nvSpPr>
              <p:spPr bwMode="auto">
                <a:xfrm>
                  <a:off x="803" y="3765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8" name="Oval 53"/>
                <p:cNvSpPr>
                  <a:spLocks noChangeArrowheads="1"/>
                </p:cNvSpPr>
                <p:nvPr/>
              </p:nvSpPr>
              <p:spPr bwMode="auto">
                <a:xfrm>
                  <a:off x="806" y="3750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79" name="Oval 54"/>
                <p:cNvSpPr>
                  <a:spLocks noChangeArrowheads="1"/>
                </p:cNvSpPr>
                <p:nvPr/>
              </p:nvSpPr>
              <p:spPr bwMode="auto">
                <a:xfrm>
                  <a:off x="765" y="3775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0" name="Oval 55"/>
                <p:cNvSpPr>
                  <a:spLocks noChangeArrowheads="1"/>
                </p:cNvSpPr>
                <p:nvPr/>
              </p:nvSpPr>
              <p:spPr bwMode="auto">
                <a:xfrm>
                  <a:off x="856" y="3743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1" name="Oval 56"/>
                <p:cNvSpPr>
                  <a:spLocks noChangeArrowheads="1"/>
                </p:cNvSpPr>
                <p:nvPr/>
              </p:nvSpPr>
              <p:spPr bwMode="auto">
                <a:xfrm>
                  <a:off x="883" y="3705"/>
                  <a:ext cx="7" cy="8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2" name="Oval 57"/>
                <p:cNvSpPr>
                  <a:spLocks noChangeArrowheads="1"/>
                </p:cNvSpPr>
                <p:nvPr/>
              </p:nvSpPr>
              <p:spPr bwMode="auto">
                <a:xfrm>
                  <a:off x="852" y="3691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3" name="Oval 58"/>
                <p:cNvSpPr>
                  <a:spLocks noChangeArrowheads="1"/>
                </p:cNvSpPr>
                <p:nvPr/>
              </p:nvSpPr>
              <p:spPr bwMode="auto">
                <a:xfrm>
                  <a:off x="818" y="3709"/>
                  <a:ext cx="6" cy="6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4" name="Oval 59"/>
                <p:cNvSpPr>
                  <a:spLocks noChangeArrowheads="1"/>
                </p:cNvSpPr>
                <p:nvPr/>
              </p:nvSpPr>
              <p:spPr bwMode="auto">
                <a:xfrm>
                  <a:off x="784" y="3683"/>
                  <a:ext cx="7" cy="8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5" name="Oval 60"/>
                <p:cNvSpPr>
                  <a:spLocks noChangeArrowheads="1"/>
                </p:cNvSpPr>
                <p:nvPr/>
              </p:nvSpPr>
              <p:spPr bwMode="auto">
                <a:xfrm>
                  <a:off x="751" y="3707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86" name="Oval 61"/>
                <p:cNvSpPr>
                  <a:spLocks noChangeArrowheads="1"/>
                </p:cNvSpPr>
                <p:nvPr/>
              </p:nvSpPr>
              <p:spPr bwMode="auto">
                <a:xfrm>
                  <a:off x="752" y="3748"/>
                  <a:ext cx="9" cy="9"/>
                </a:xfrm>
                <a:prstGeom prst="ellipse">
                  <a:avLst/>
                </a:prstGeom>
                <a:solidFill>
                  <a:srgbClr val="C00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59" name="Freeform 62"/>
              <p:cNvSpPr>
                <a:spLocks/>
              </p:cNvSpPr>
              <p:nvPr/>
            </p:nvSpPr>
            <p:spPr bwMode="auto">
              <a:xfrm>
                <a:off x="1105" y="3865"/>
                <a:ext cx="241" cy="355"/>
              </a:xfrm>
              <a:custGeom>
                <a:avLst/>
                <a:gdLst>
                  <a:gd name="T0" fmla="*/ 0 w 480"/>
                  <a:gd name="T1" fmla="*/ 0 h 712"/>
                  <a:gd name="T2" fmla="*/ 1 w 480"/>
                  <a:gd name="T3" fmla="*/ 0 h 712"/>
                  <a:gd name="T4" fmla="*/ 1 w 480"/>
                  <a:gd name="T5" fmla="*/ 0 h 712"/>
                  <a:gd name="T6" fmla="*/ 1 w 480"/>
                  <a:gd name="T7" fmla="*/ 0 h 712"/>
                  <a:gd name="T8" fmla="*/ 1 w 480"/>
                  <a:gd name="T9" fmla="*/ 0 h 712"/>
                  <a:gd name="T10" fmla="*/ 1 w 480"/>
                  <a:gd name="T11" fmla="*/ 0 h 712"/>
                  <a:gd name="T12" fmla="*/ 1 w 480"/>
                  <a:gd name="T13" fmla="*/ 0 h 712"/>
                  <a:gd name="T14" fmla="*/ 1 w 480"/>
                  <a:gd name="T15" fmla="*/ 0 h 712"/>
                  <a:gd name="T16" fmla="*/ 1 w 480"/>
                  <a:gd name="T17" fmla="*/ 0 h 712"/>
                  <a:gd name="T18" fmla="*/ 1 w 480"/>
                  <a:gd name="T19" fmla="*/ 0 h 7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0"/>
                  <a:gd name="T31" fmla="*/ 0 h 712"/>
                  <a:gd name="T32" fmla="*/ 480 w 480"/>
                  <a:gd name="T33" fmla="*/ 712 h 7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0" h="712">
                    <a:moveTo>
                      <a:pt x="0" y="0"/>
                    </a:moveTo>
                    <a:lnTo>
                      <a:pt x="127" y="59"/>
                    </a:lnTo>
                    <a:lnTo>
                      <a:pt x="222" y="150"/>
                    </a:lnTo>
                    <a:lnTo>
                      <a:pt x="285" y="218"/>
                    </a:lnTo>
                    <a:lnTo>
                      <a:pt x="331" y="290"/>
                    </a:lnTo>
                    <a:lnTo>
                      <a:pt x="380" y="385"/>
                    </a:lnTo>
                    <a:lnTo>
                      <a:pt x="417" y="499"/>
                    </a:lnTo>
                    <a:lnTo>
                      <a:pt x="471" y="621"/>
                    </a:lnTo>
                    <a:lnTo>
                      <a:pt x="480" y="680"/>
                    </a:lnTo>
                    <a:lnTo>
                      <a:pt x="480" y="712"/>
                    </a:lnTo>
                  </a:path>
                </a:pathLst>
              </a:cu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278" name="Group 63"/>
            <p:cNvGrpSpPr>
              <a:grpSpLocks/>
            </p:cNvGrpSpPr>
            <p:nvPr/>
          </p:nvGrpSpPr>
          <p:grpSpPr bwMode="auto">
            <a:xfrm>
              <a:off x="754" y="3609"/>
              <a:ext cx="394" cy="382"/>
              <a:chOff x="754" y="3609"/>
              <a:chExt cx="394" cy="382"/>
            </a:xfrm>
          </p:grpSpPr>
          <p:sp>
            <p:nvSpPr>
              <p:cNvPr id="11279" name="Oval 64"/>
              <p:cNvSpPr>
                <a:spLocks noChangeArrowheads="1"/>
              </p:cNvSpPr>
              <p:nvPr/>
            </p:nvSpPr>
            <p:spPr bwMode="auto">
              <a:xfrm>
                <a:off x="1108" y="3839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0" name="Oval 65"/>
              <p:cNvSpPr>
                <a:spLocks noChangeArrowheads="1"/>
              </p:cNvSpPr>
              <p:nvPr/>
            </p:nvSpPr>
            <p:spPr bwMode="auto">
              <a:xfrm>
                <a:off x="1109" y="3881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1" name="Oval 66"/>
              <p:cNvSpPr>
                <a:spLocks noChangeArrowheads="1"/>
              </p:cNvSpPr>
              <p:nvPr/>
            </p:nvSpPr>
            <p:spPr bwMode="auto">
              <a:xfrm>
                <a:off x="1068" y="393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2" name="Oval 67"/>
              <p:cNvSpPr>
                <a:spLocks noChangeArrowheads="1"/>
              </p:cNvSpPr>
              <p:nvPr/>
            </p:nvSpPr>
            <p:spPr bwMode="auto">
              <a:xfrm>
                <a:off x="1105" y="3924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3" name="Oval 68"/>
              <p:cNvSpPr>
                <a:spLocks noChangeArrowheads="1"/>
              </p:cNvSpPr>
              <p:nvPr/>
            </p:nvSpPr>
            <p:spPr bwMode="auto">
              <a:xfrm>
                <a:off x="1087" y="3976"/>
                <a:ext cx="13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4" name="Oval 69"/>
              <p:cNvSpPr>
                <a:spLocks noChangeArrowheads="1"/>
              </p:cNvSpPr>
              <p:nvPr/>
            </p:nvSpPr>
            <p:spPr bwMode="auto">
              <a:xfrm>
                <a:off x="1117" y="3820"/>
                <a:ext cx="10" cy="11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5" name="Oval 70"/>
              <p:cNvSpPr>
                <a:spLocks noChangeArrowheads="1"/>
              </p:cNvSpPr>
              <p:nvPr/>
            </p:nvSpPr>
            <p:spPr bwMode="auto">
              <a:xfrm>
                <a:off x="1022" y="3949"/>
                <a:ext cx="7" cy="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6" name="Oval 71"/>
              <p:cNvSpPr>
                <a:spLocks noChangeArrowheads="1"/>
              </p:cNvSpPr>
              <p:nvPr/>
            </p:nvSpPr>
            <p:spPr bwMode="auto">
              <a:xfrm>
                <a:off x="1009" y="3955"/>
                <a:ext cx="7" cy="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7" name="Oval 72"/>
              <p:cNvSpPr>
                <a:spLocks noChangeArrowheads="1"/>
              </p:cNvSpPr>
              <p:nvPr/>
            </p:nvSpPr>
            <p:spPr bwMode="auto">
              <a:xfrm>
                <a:off x="1040" y="3958"/>
                <a:ext cx="10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Oval 73"/>
              <p:cNvSpPr>
                <a:spLocks noChangeArrowheads="1"/>
              </p:cNvSpPr>
              <p:nvPr/>
            </p:nvSpPr>
            <p:spPr bwMode="auto">
              <a:xfrm>
                <a:off x="1047" y="3948"/>
                <a:ext cx="10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9" name="Oval 74"/>
              <p:cNvSpPr>
                <a:spLocks noChangeArrowheads="1"/>
              </p:cNvSpPr>
              <p:nvPr/>
            </p:nvSpPr>
            <p:spPr bwMode="auto">
              <a:xfrm>
                <a:off x="1113" y="3955"/>
                <a:ext cx="8" cy="7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0" name="Oval 75"/>
              <p:cNvSpPr>
                <a:spLocks noChangeArrowheads="1"/>
              </p:cNvSpPr>
              <p:nvPr/>
            </p:nvSpPr>
            <p:spPr bwMode="auto">
              <a:xfrm>
                <a:off x="1016" y="3924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1" name="Oval 76"/>
              <p:cNvSpPr>
                <a:spLocks noChangeArrowheads="1"/>
              </p:cNvSpPr>
              <p:nvPr/>
            </p:nvSpPr>
            <p:spPr bwMode="auto">
              <a:xfrm>
                <a:off x="1078" y="3911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2" name="Oval 77"/>
              <p:cNvSpPr>
                <a:spLocks noChangeArrowheads="1"/>
              </p:cNvSpPr>
              <p:nvPr/>
            </p:nvSpPr>
            <p:spPr bwMode="auto">
              <a:xfrm>
                <a:off x="1135" y="388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3" name="Oval 78"/>
              <p:cNvSpPr>
                <a:spLocks noChangeArrowheads="1"/>
              </p:cNvSpPr>
              <p:nvPr/>
            </p:nvSpPr>
            <p:spPr bwMode="auto">
              <a:xfrm>
                <a:off x="869" y="3707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4" name="Oval 79"/>
              <p:cNvSpPr>
                <a:spLocks noChangeArrowheads="1"/>
              </p:cNvSpPr>
              <p:nvPr/>
            </p:nvSpPr>
            <p:spPr bwMode="auto">
              <a:xfrm>
                <a:off x="754" y="3767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5" name="Oval 80"/>
              <p:cNvSpPr>
                <a:spLocks noChangeArrowheads="1"/>
              </p:cNvSpPr>
              <p:nvPr/>
            </p:nvSpPr>
            <p:spPr bwMode="auto">
              <a:xfrm>
                <a:off x="775" y="3772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6" name="Oval 81"/>
              <p:cNvSpPr>
                <a:spLocks noChangeArrowheads="1"/>
              </p:cNvSpPr>
              <p:nvPr/>
            </p:nvSpPr>
            <p:spPr bwMode="auto">
              <a:xfrm>
                <a:off x="816" y="3794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7" name="Oval 82"/>
              <p:cNvSpPr>
                <a:spLocks noChangeArrowheads="1"/>
              </p:cNvSpPr>
              <p:nvPr/>
            </p:nvSpPr>
            <p:spPr bwMode="auto">
              <a:xfrm>
                <a:off x="809" y="3733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8" name="Oval 83"/>
              <p:cNvSpPr>
                <a:spLocks noChangeArrowheads="1"/>
              </p:cNvSpPr>
              <p:nvPr/>
            </p:nvSpPr>
            <p:spPr bwMode="auto">
              <a:xfrm>
                <a:off x="808" y="3692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9" name="Oval 84"/>
              <p:cNvSpPr>
                <a:spLocks noChangeArrowheads="1"/>
              </p:cNvSpPr>
              <p:nvPr/>
            </p:nvSpPr>
            <p:spPr bwMode="auto">
              <a:xfrm>
                <a:off x="1042" y="3877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0" name="Oval 85"/>
              <p:cNvSpPr>
                <a:spLocks noChangeArrowheads="1"/>
              </p:cNvSpPr>
              <p:nvPr/>
            </p:nvSpPr>
            <p:spPr bwMode="auto">
              <a:xfrm>
                <a:off x="1066" y="3832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1" name="Oval 86"/>
              <p:cNvSpPr>
                <a:spLocks noChangeArrowheads="1"/>
              </p:cNvSpPr>
              <p:nvPr/>
            </p:nvSpPr>
            <p:spPr bwMode="auto">
              <a:xfrm>
                <a:off x="1088" y="3813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2" name="Oval 87"/>
              <p:cNvSpPr>
                <a:spLocks noChangeArrowheads="1"/>
              </p:cNvSpPr>
              <p:nvPr/>
            </p:nvSpPr>
            <p:spPr bwMode="auto">
              <a:xfrm>
                <a:off x="898" y="3706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3" name="Oval 88"/>
              <p:cNvSpPr>
                <a:spLocks noChangeArrowheads="1"/>
              </p:cNvSpPr>
              <p:nvPr/>
            </p:nvSpPr>
            <p:spPr bwMode="auto">
              <a:xfrm>
                <a:off x="863" y="3741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4" name="Oval 89"/>
              <p:cNvSpPr>
                <a:spLocks noChangeArrowheads="1"/>
              </p:cNvSpPr>
              <p:nvPr/>
            </p:nvSpPr>
            <p:spPr bwMode="auto">
              <a:xfrm>
                <a:off x="831" y="3699"/>
                <a:ext cx="13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5" name="Oval 90"/>
              <p:cNvSpPr>
                <a:spLocks noChangeArrowheads="1"/>
              </p:cNvSpPr>
              <p:nvPr/>
            </p:nvSpPr>
            <p:spPr bwMode="auto">
              <a:xfrm>
                <a:off x="1052" y="3905"/>
                <a:ext cx="10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6" name="Oval 91"/>
              <p:cNvSpPr>
                <a:spLocks noChangeArrowheads="1"/>
              </p:cNvSpPr>
              <p:nvPr/>
            </p:nvSpPr>
            <p:spPr bwMode="auto">
              <a:xfrm>
                <a:off x="1097" y="3890"/>
                <a:ext cx="10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7" name="Oval 92"/>
              <p:cNvSpPr>
                <a:spLocks noChangeArrowheads="1"/>
              </p:cNvSpPr>
              <p:nvPr/>
            </p:nvSpPr>
            <p:spPr bwMode="auto">
              <a:xfrm>
                <a:off x="1025" y="3906"/>
                <a:ext cx="10" cy="11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8" name="Oval 93"/>
              <p:cNvSpPr>
                <a:spLocks noChangeArrowheads="1"/>
              </p:cNvSpPr>
              <p:nvPr/>
            </p:nvSpPr>
            <p:spPr bwMode="auto">
              <a:xfrm>
                <a:off x="1003" y="3881"/>
                <a:ext cx="11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9" name="Oval 94"/>
              <p:cNvSpPr>
                <a:spLocks noChangeArrowheads="1"/>
              </p:cNvSpPr>
              <p:nvPr/>
            </p:nvSpPr>
            <p:spPr bwMode="auto">
              <a:xfrm>
                <a:off x="996" y="3898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0" name="Oval 95"/>
              <p:cNvSpPr>
                <a:spLocks noChangeArrowheads="1"/>
              </p:cNvSpPr>
              <p:nvPr/>
            </p:nvSpPr>
            <p:spPr bwMode="auto">
              <a:xfrm>
                <a:off x="1053" y="3859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1" name="Oval 96"/>
              <p:cNvSpPr>
                <a:spLocks noChangeArrowheads="1"/>
              </p:cNvSpPr>
              <p:nvPr/>
            </p:nvSpPr>
            <p:spPr bwMode="auto">
              <a:xfrm>
                <a:off x="840" y="3803"/>
                <a:ext cx="9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2" name="Oval 97"/>
              <p:cNvSpPr>
                <a:spLocks noChangeArrowheads="1"/>
              </p:cNvSpPr>
              <p:nvPr/>
            </p:nvSpPr>
            <p:spPr bwMode="auto">
              <a:xfrm>
                <a:off x="836" y="3778"/>
                <a:ext cx="12" cy="12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3" name="Oval 98"/>
              <p:cNvSpPr>
                <a:spLocks noChangeArrowheads="1"/>
              </p:cNvSpPr>
              <p:nvPr/>
            </p:nvSpPr>
            <p:spPr bwMode="auto">
              <a:xfrm>
                <a:off x="826" y="3759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4" name="Oval 99"/>
              <p:cNvSpPr>
                <a:spLocks noChangeArrowheads="1"/>
              </p:cNvSpPr>
              <p:nvPr/>
            </p:nvSpPr>
            <p:spPr bwMode="auto">
              <a:xfrm>
                <a:off x="815" y="3768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5" name="Oval 100"/>
              <p:cNvSpPr>
                <a:spLocks noChangeArrowheads="1"/>
              </p:cNvSpPr>
              <p:nvPr/>
            </p:nvSpPr>
            <p:spPr bwMode="auto">
              <a:xfrm>
                <a:off x="851" y="3686"/>
                <a:ext cx="9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6" name="Oval 101"/>
              <p:cNvSpPr>
                <a:spLocks noChangeArrowheads="1"/>
              </p:cNvSpPr>
              <p:nvPr/>
            </p:nvSpPr>
            <p:spPr bwMode="auto">
              <a:xfrm>
                <a:off x="840" y="3670"/>
                <a:ext cx="8" cy="7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7" name="Oval 102"/>
              <p:cNvSpPr>
                <a:spLocks noChangeArrowheads="1"/>
              </p:cNvSpPr>
              <p:nvPr/>
            </p:nvSpPr>
            <p:spPr bwMode="auto">
              <a:xfrm>
                <a:off x="878" y="3665"/>
                <a:ext cx="14" cy="13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8" name="Oval 103"/>
              <p:cNvSpPr>
                <a:spLocks noChangeArrowheads="1"/>
              </p:cNvSpPr>
              <p:nvPr/>
            </p:nvSpPr>
            <p:spPr bwMode="auto">
              <a:xfrm>
                <a:off x="914" y="3652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19" name="Oval 104"/>
              <p:cNvSpPr>
                <a:spLocks noChangeArrowheads="1"/>
              </p:cNvSpPr>
              <p:nvPr/>
            </p:nvSpPr>
            <p:spPr bwMode="auto">
              <a:xfrm>
                <a:off x="856" y="3652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0" name="Oval 105"/>
              <p:cNvSpPr>
                <a:spLocks noChangeArrowheads="1"/>
              </p:cNvSpPr>
              <p:nvPr/>
            </p:nvSpPr>
            <p:spPr bwMode="auto">
              <a:xfrm>
                <a:off x="837" y="386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1" name="Oval 106"/>
              <p:cNvSpPr>
                <a:spLocks noChangeArrowheads="1"/>
              </p:cNvSpPr>
              <p:nvPr/>
            </p:nvSpPr>
            <p:spPr bwMode="auto">
              <a:xfrm>
                <a:off x="862" y="3862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2" name="Oval 107"/>
              <p:cNvSpPr>
                <a:spLocks noChangeArrowheads="1"/>
              </p:cNvSpPr>
              <p:nvPr/>
            </p:nvSpPr>
            <p:spPr bwMode="auto">
              <a:xfrm>
                <a:off x="823" y="3833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3" name="Oval 108"/>
              <p:cNvSpPr>
                <a:spLocks noChangeArrowheads="1"/>
              </p:cNvSpPr>
              <p:nvPr/>
            </p:nvSpPr>
            <p:spPr bwMode="auto">
              <a:xfrm>
                <a:off x="794" y="3819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4" name="Oval 109"/>
              <p:cNvSpPr>
                <a:spLocks noChangeArrowheads="1"/>
              </p:cNvSpPr>
              <p:nvPr/>
            </p:nvSpPr>
            <p:spPr bwMode="auto">
              <a:xfrm>
                <a:off x="760" y="3808"/>
                <a:ext cx="18" cy="1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5" name="Oval 110"/>
              <p:cNvSpPr>
                <a:spLocks noChangeArrowheads="1"/>
              </p:cNvSpPr>
              <p:nvPr/>
            </p:nvSpPr>
            <p:spPr bwMode="auto">
              <a:xfrm>
                <a:off x="892" y="3800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6" name="Oval 111"/>
              <p:cNvSpPr>
                <a:spLocks noChangeArrowheads="1"/>
              </p:cNvSpPr>
              <p:nvPr/>
            </p:nvSpPr>
            <p:spPr bwMode="auto">
              <a:xfrm>
                <a:off x="852" y="3777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7" name="Oval 112"/>
              <p:cNvSpPr>
                <a:spLocks noChangeArrowheads="1"/>
              </p:cNvSpPr>
              <p:nvPr/>
            </p:nvSpPr>
            <p:spPr bwMode="auto">
              <a:xfrm>
                <a:off x="895" y="3766"/>
                <a:ext cx="13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8" name="Oval 113"/>
              <p:cNvSpPr>
                <a:spLocks noChangeArrowheads="1"/>
              </p:cNvSpPr>
              <p:nvPr/>
            </p:nvSpPr>
            <p:spPr bwMode="auto">
              <a:xfrm>
                <a:off x="911" y="3740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29" name="Oval 114"/>
              <p:cNvSpPr>
                <a:spLocks noChangeArrowheads="1"/>
              </p:cNvSpPr>
              <p:nvPr/>
            </p:nvSpPr>
            <p:spPr bwMode="auto">
              <a:xfrm>
                <a:off x="916" y="3689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0" name="Oval 115"/>
              <p:cNvSpPr>
                <a:spLocks noChangeArrowheads="1"/>
              </p:cNvSpPr>
              <p:nvPr/>
            </p:nvSpPr>
            <p:spPr bwMode="auto">
              <a:xfrm>
                <a:off x="755" y="3727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1" name="Oval 116"/>
              <p:cNvSpPr>
                <a:spLocks noChangeArrowheads="1"/>
              </p:cNvSpPr>
              <p:nvPr/>
            </p:nvSpPr>
            <p:spPr bwMode="auto">
              <a:xfrm>
                <a:off x="837" y="3725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2" name="Oval 117"/>
              <p:cNvSpPr>
                <a:spLocks noChangeArrowheads="1"/>
              </p:cNvSpPr>
              <p:nvPr/>
            </p:nvSpPr>
            <p:spPr bwMode="auto">
              <a:xfrm>
                <a:off x="834" y="3684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3" name="Oval 118"/>
              <p:cNvSpPr>
                <a:spLocks noChangeArrowheads="1"/>
              </p:cNvSpPr>
              <p:nvPr/>
            </p:nvSpPr>
            <p:spPr bwMode="auto">
              <a:xfrm>
                <a:off x="956" y="3893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4" name="Oval 119"/>
              <p:cNvSpPr>
                <a:spLocks noChangeArrowheads="1"/>
              </p:cNvSpPr>
              <p:nvPr/>
            </p:nvSpPr>
            <p:spPr bwMode="auto">
              <a:xfrm>
                <a:off x="1072" y="3873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5" name="Oval 120"/>
              <p:cNvSpPr>
                <a:spLocks noChangeArrowheads="1"/>
              </p:cNvSpPr>
              <p:nvPr/>
            </p:nvSpPr>
            <p:spPr bwMode="auto">
              <a:xfrm>
                <a:off x="1100" y="3859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6" name="Oval 121"/>
              <p:cNvSpPr>
                <a:spLocks noChangeArrowheads="1"/>
              </p:cNvSpPr>
              <p:nvPr/>
            </p:nvSpPr>
            <p:spPr bwMode="auto">
              <a:xfrm>
                <a:off x="1025" y="3851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7" name="Oval 122"/>
              <p:cNvSpPr>
                <a:spLocks noChangeArrowheads="1"/>
              </p:cNvSpPr>
              <p:nvPr/>
            </p:nvSpPr>
            <p:spPr bwMode="auto">
              <a:xfrm>
                <a:off x="1102" y="3801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8" name="Oval 123"/>
              <p:cNvSpPr>
                <a:spLocks noChangeArrowheads="1"/>
              </p:cNvSpPr>
              <p:nvPr/>
            </p:nvSpPr>
            <p:spPr bwMode="auto">
              <a:xfrm>
                <a:off x="1084" y="3730"/>
                <a:ext cx="14" cy="15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39" name="Oval 124"/>
              <p:cNvSpPr>
                <a:spLocks noChangeArrowheads="1"/>
              </p:cNvSpPr>
              <p:nvPr/>
            </p:nvSpPr>
            <p:spPr bwMode="auto">
              <a:xfrm>
                <a:off x="1065" y="3745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0" name="Oval 125"/>
              <p:cNvSpPr>
                <a:spLocks noChangeArrowheads="1"/>
              </p:cNvSpPr>
              <p:nvPr/>
            </p:nvSpPr>
            <p:spPr bwMode="auto">
              <a:xfrm>
                <a:off x="865" y="3686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1" name="Oval 126"/>
              <p:cNvSpPr>
                <a:spLocks noChangeArrowheads="1"/>
              </p:cNvSpPr>
              <p:nvPr/>
            </p:nvSpPr>
            <p:spPr bwMode="auto">
              <a:xfrm>
                <a:off x="901" y="3675"/>
                <a:ext cx="13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2" name="Oval 127"/>
              <p:cNvSpPr>
                <a:spLocks noChangeArrowheads="1"/>
              </p:cNvSpPr>
              <p:nvPr/>
            </p:nvSpPr>
            <p:spPr bwMode="auto">
              <a:xfrm>
                <a:off x="1062" y="3782"/>
                <a:ext cx="14" cy="14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3" name="Oval 128"/>
              <p:cNvSpPr>
                <a:spLocks noChangeArrowheads="1"/>
              </p:cNvSpPr>
              <p:nvPr/>
            </p:nvSpPr>
            <p:spPr bwMode="auto">
              <a:xfrm>
                <a:off x="1043" y="3807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4" name="Oval 129"/>
              <p:cNvSpPr>
                <a:spLocks noChangeArrowheads="1"/>
              </p:cNvSpPr>
              <p:nvPr/>
            </p:nvSpPr>
            <p:spPr bwMode="auto">
              <a:xfrm>
                <a:off x="1028" y="3818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5" name="Oval 130"/>
              <p:cNvSpPr>
                <a:spLocks noChangeArrowheads="1"/>
              </p:cNvSpPr>
              <p:nvPr/>
            </p:nvSpPr>
            <p:spPr bwMode="auto">
              <a:xfrm>
                <a:off x="1013" y="3834"/>
                <a:ext cx="10" cy="10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6" name="Oval 131"/>
              <p:cNvSpPr>
                <a:spLocks noChangeArrowheads="1"/>
              </p:cNvSpPr>
              <p:nvPr/>
            </p:nvSpPr>
            <p:spPr bwMode="auto">
              <a:xfrm>
                <a:off x="1004" y="3843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7" name="Oval 132"/>
              <p:cNvSpPr>
                <a:spLocks noChangeArrowheads="1"/>
              </p:cNvSpPr>
              <p:nvPr/>
            </p:nvSpPr>
            <p:spPr bwMode="auto">
              <a:xfrm>
                <a:off x="774" y="3731"/>
                <a:ext cx="12" cy="12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8" name="Oval 133"/>
              <p:cNvSpPr>
                <a:spLocks noChangeArrowheads="1"/>
              </p:cNvSpPr>
              <p:nvPr/>
            </p:nvSpPr>
            <p:spPr bwMode="auto">
              <a:xfrm>
                <a:off x="898" y="3657"/>
                <a:ext cx="7" cy="8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49" name="Oval 134"/>
              <p:cNvSpPr>
                <a:spLocks noChangeArrowheads="1"/>
              </p:cNvSpPr>
              <p:nvPr/>
            </p:nvSpPr>
            <p:spPr bwMode="auto">
              <a:xfrm>
                <a:off x="815" y="3631"/>
                <a:ext cx="9" cy="9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0" name="Oval 135"/>
              <p:cNvSpPr>
                <a:spLocks noChangeArrowheads="1"/>
              </p:cNvSpPr>
              <p:nvPr/>
            </p:nvSpPr>
            <p:spPr bwMode="auto">
              <a:xfrm>
                <a:off x="919" y="3609"/>
                <a:ext cx="13" cy="13"/>
              </a:xfrm>
              <a:prstGeom prst="ellipse">
                <a:avLst/>
              </a:prstGeom>
              <a:solidFill>
                <a:srgbClr val="FF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1" name="Oval 136"/>
              <p:cNvSpPr>
                <a:spLocks noChangeArrowheads="1"/>
              </p:cNvSpPr>
              <p:nvPr/>
            </p:nvSpPr>
            <p:spPr bwMode="auto">
              <a:xfrm>
                <a:off x="943" y="3774"/>
                <a:ext cx="14" cy="14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2" name="Oval 137"/>
              <p:cNvSpPr>
                <a:spLocks noChangeArrowheads="1"/>
              </p:cNvSpPr>
              <p:nvPr/>
            </p:nvSpPr>
            <p:spPr bwMode="auto">
              <a:xfrm>
                <a:off x="916" y="3798"/>
                <a:ext cx="9" cy="9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3" name="Oval 138"/>
              <p:cNvSpPr>
                <a:spLocks noChangeArrowheads="1"/>
              </p:cNvSpPr>
              <p:nvPr/>
            </p:nvSpPr>
            <p:spPr bwMode="auto">
              <a:xfrm>
                <a:off x="906" y="3828"/>
                <a:ext cx="14" cy="15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4" name="Oval 139"/>
              <p:cNvSpPr>
                <a:spLocks noChangeArrowheads="1"/>
              </p:cNvSpPr>
              <p:nvPr/>
            </p:nvSpPr>
            <p:spPr bwMode="auto">
              <a:xfrm>
                <a:off x="934" y="3797"/>
                <a:ext cx="14" cy="14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5" name="Oval 140"/>
              <p:cNvSpPr>
                <a:spLocks noChangeArrowheads="1"/>
              </p:cNvSpPr>
              <p:nvPr/>
            </p:nvSpPr>
            <p:spPr bwMode="auto">
              <a:xfrm>
                <a:off x="1078" y="3640"/>
                <a:ext cx="15" cy="15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6" name="Oval 141"/>
              <p:cNvSpPr>
                <a:spLocks noChangeArrowheads="1"/>
              </p:cNvSpPr>
              <p:nvPr/>
            </p:nvSpPr>
            <p:spPr bwMode="auto">
              <a:xfrm>
                <a:off x="1036" y="3616"/>
                <a:ext cx="9" cy="9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57" name="Oval 142"/>
              <p:cNvSpPr>
                <a:spLocks noChangeArrowheads="1"/>
              </p:cNvSpPr>
              <p:nvPr/>
            </p:nvSpPr>
            <p:spPr bwMode="auto">
              <a:xfrm>
                <a:off x="1062" y="3670"/>
                <a:ext cx="11" cy="10"/>
              </a:xfrm>
              <a:prstGeom prst="ellipse">
                <a:avLst/>
              </a:prstGeom>
              <a:solidFill>
                <a:srgbClr val="E0E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1269" name="Picture 145" descr="bd13738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188913"/>
            <a:ext cx="3995737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283</Words>
  <Application>Microsoft Office PowerPoint</Application>
  <PresentationFormat>Экран (4:3)</PresentationFormat>
  <Paragraphs>46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Родительское собрание на тему: «Адаптация пятиклассников               в средней школе».</vt:lpstr>
      <vt:lpstr>Слайд 2</vt:lpstr>
      <vt:lpstr>Слайд 3</vt:lpstr>
      <vt:lpstr>Слайд 4</vt:lpstr>
      <vt:lpstr>Адаптация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 «Адаптация пятиклассников               в средней школе».</dc:title>
  <dc:creator>User</dc:creator>
  <cp:lastModifiedBy>Демонстрационная версия</cp:lastModifiedBy>
  <cp:revision>14</cp:revision>
  <cp:lastPrinted>1601-01-01T00:00:00Z</cp:lastPrinted>
  <dcterms:created xsi:type="dcterms:W3CDTF">2013-03-09T19:13:15Z</dcterms:created>
  <dcterms:modified xsi:type="dcterms:W3CDTF">2016-04-25T07:52:08Z</dcterms:modified>
</cp:coreProperties>
</file>