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81C-0CEF-426D-8B13-DCFF08F30A5E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AD6-56EA-4CD4-952D-06A91D677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81C-0CEF-426D-8B13-DCFF08F30A5E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AD6-56EA-4CD4-952D-06A91D677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81C-0CEF-426D-8B13-DCFF08F30A5E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AD6-56EA-4CD4-952D-06A91D677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81C-0CEF-426D-8B13-DCFF08F30A5E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AD6-56EA-4CD4-952D-06A91D677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81C-0CEF-426D-8B13-DCFF08F30A5E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AD6-56EA-4CD4-952D-06A91D677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81C-0CEF-426D-8B13-DCFF08F30A5E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AD6-56EA-4CD4-952D-06A91D677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81C-0CEF-426D-8B13-DCFF08F30A5E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AD6-56EA-4CD4-952D-06A91D677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81C-0CEF-426D-8B13-DCFF08F30A5E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AD6-56EA-4CD4-952D-06A91D677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81C-0CEF-426D-8B13-DCFF08F30A5E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AD6-56EA-4CD4-952D-06A91D677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81C-0CEF-426D-8B13-DCFF08F30A5E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AD6-56EA-4CD4-952D-06A91D677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81C-0CEF-426D-8B13-DCFF08F30A5E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55EAD6-56EA-4CD4-952D-06A91D6779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D7A81C-0CEF-426D-8B13-DCFF08F30A5E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55EAD6-56EA-4CD4-952D-06A91D6779D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2939752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dirty="0">
                <a:solidFill>
                  <a:srgbClr val="FFFF00"/>
                </a:solidFill>
                <a:effectLst/>
                <a:latin typeface="Times New Roman"/>
                <a:ea typeface="Calibri"/>
                <a:cs typeface="Times New Roman"/>
              </a:rPr>
              <a:t>«Как уберечь ребенка от компьютерной зависимости»</a:t>
            </a:r>
            <a:br>
              <a:rPr lang="ru-RU" sz="4400" dirty="0">
                <a:solidFill>
                  <a:srgbClr val="FFFF00"/>
                </a:solidFill>
                <a:effectLst/>
                <a:ea typeface="Calibri"/>
                <a:cs typeface="Times New Roman"/>
              </a:rPr>
            </a:br>
            <a:endParaRPr lang="ru-RU" sz="44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571744"/>
            <a:ext cx="3857652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5" descr="64942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29124" y="2571744"/>
            <a:ext cx="4143404" cy="371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7074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08720"/>
            <a:ext cx="7848872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2. Будьте для ребенка проводником в интернет, а не наоборот. Родители должны быть немного впереди собственного ребенка в области освоения интернета.  Нужно самим показать ребенку все возможности сети - и не только игры и социальные сети. </a:t>
            </a:r>
            <a:endParaRPr lang="ru-RU" sz="3600" b="1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4698444"/>
            <a:ext cx="1263402" cy="181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35089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124744"/>
            <a:ext cx="7488832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ru-RU" sz="32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3. Знайте, чем занимается ваш ребенок в сети. Важно не шпионить за под-ростком – он должен иметь право на неприкосновенность личной переписки. Добавьте ребенка в друзья в социальных сетях и поддерживайте общение на просторах интернета. Заодно будете в курсе того, с кем он общается.</a:t>
            </a:r>
            <a:endParaRPr lang="ru-RU" sz="3200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4563328"/>
            <a:ext cx="1407418" cy="202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50772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96752"/>
            <a:ext cx="7632848" cy="462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ru-RU" sz="32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4. Позаботьтесь о досуге ребенка. Если у подростка много интересов и хобби: книги, спорт, музыка, коллекционирование – у него не будет много времени для бесцельного блуждания по сети, да и мотивации использовать интернет в полезных целях будет значительно больше.</a:t>
            </a:r>
            <a:endParaRPr lang="ru-RU" sz="3200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3" name="Рисунок 2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380312" y="4509120"/>
            <a:ext cx="1512168" cy="20882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90605416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24744"/>
            <a:ext cx="7056784" cy="476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4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Интернет</a:t>
            </a:r>
            <a:r>
              <a:rPr lang="ru-RU" sz="4400" dirty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 сам по себе – ни добро, ни зло. Это всего лишь неотъемлемая часть окружающего мира, который становится все более и более цифровым </a:t>
            </a:r>
            <a:endParaRPr lang="ru-RU" sz="44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960542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920880" cy="5358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/>
                <a:ea typeface="Calibri"/>
              </a:rPr>
              <a:t>П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люсы современной компьютеризации :</a:t>
            </a:r>
          </a:p>
          <a:p>
            <a:r>
              <a:rPr lang="ru-RU" dirty="0">
                <a:effectLst/>
                <a:latin typeface="Times New Roman"/>
                <a:ea typeface="Calibri"/>
              </a:rPr>
              <a:t/>
            </a:r>
            <a:r>
              <a:rPr lang="ru-RU" sz="2000" dirty="0">
                <a:effectLst/>
                <a:latin typeface="Times New Roman"/>
                <a:ea typeface="Calibri"/>
              </a:rPr>
              <a:t>1) развитие у детей важнейших операций мышления: обобщения и классификации</a:t>
            </a:r>
          </a:p>
          <a:p>
            <a:r>
              <a:rPr lang="ru-RU" sz="2000" dirty="0">
                <a:latin typeface="Times New Roman"/>
                <a:ea typeface="Calibri"/>
              </a:rPr>
              <a:t>2) </a:t>
            </a:r>
            <a:r>
              <a:rPr lang="ru-RU" sz="2000" dirty="0">
                <a:effectLst/>
                <a:latin typeface="Times New Roman"/>
                <a:ea typeface="Calibri"/>
              </a:rPr>
              <a:t>улучшение памяти и внимания</a:t>
            </a:r>
          </a:p>
          <a:p>
            <a:r>
              <a:rPr lang="ru-RU" sz="2000" dirty="0">
                <a:latin typeface="Times New Roman"/>
                <a:ea typeface="Calibri"/>
              </a:rPr>
              <a:t>3) </a:t>
            </a:r>
            <a:r>
              <a:rPr lang="ru-RU" sz="2000" dirty="0">
                <a:effectLst/>
                <a:latin typeface="Times New Roman"/>
                <a:ea typeface="Calibri"/>
              </a:rPr>
              <a:t>развивают и детский интеллект, и зрительно-моторную координацию </a:t>
            </a:r>
          </a:p>
          <a:p>
            <a:r>
              <a:rPr lang="ru-RU" sz="2000" dirty="0">
                <a:effectLst/>
                <a:latin typeface="Times New Roman"/>
                <a:ea typeface="Calibri"/>
              </a:rPr>
              <a:t>4) Интернет предлагает образовательный и полезный опыт, делает содержание усваиваемого материала значимым и ярким, что не только ускоряет запоминание, но и делает его осмысленным и долговременным.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effectLst/>
                <a:latin typeface="Times New Roman"/>
                <a:ea typeface="Calibri"/>
                <a:cs typeface="Times New Roman"/>
              </a:rPr>
              <a:t>5) работа на нем обучает детей новому более простому способу получения и обработки информации.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Вывод:</a:t>
            </a:r>
            <a:r>
              <a:rPr lang="ru-RU" dirty="0">
                <a:latin typeface="Times New Roman"/>
                <a:ea typeface="Calibri"/>
                <a:cs typeface="Times New Roman"/>
              </a:rPr>
              <a:t/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т</a:t>
            </a:r>
            <a:r>
              <a:rPr lang="ru-RU" sz="2000" dirty="0">
                <a:effectLst/>
                <a:latin typeface="Times New Roman"/>
                <a:ea typeface="Calibri"/>
                <a:cs typeface="Times New Roman"/>
              </a:rPr>
              <a:t>аким образом, тот интерес, который вызывают занятия на компьютере, лежит в основе формирования познавательной мотивации, множества интеллектуальных навыков.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098" name="Picture 2" descr="C:\Documents and Settings\1\Мои документы\презентации оформление\картинки для презентаций\p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1736" y="4857760"/>
            <a:ext cx="1581521" cy="148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01927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7488832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Почему формируется компьютерная зависимость? </a:t>
            </a:r>
            <a:endParaRPr lang="ru-RU" sz="3600" dirty="0">
              <a:solidFill>
                <a:srgbClr val="C00000"/>
              </a:solidFill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Первое и необходимое условие </a:t>
            </a:r>
            <a:r>
              <a:rPr lang="ru-RU" sz="2400" dirty="0">
                <a:effectLst/>
                <a:latin typeface="Times New Roman"/>
                <a:ea typeface="Calibri"/>
                <a:cs typeface="Times New Roman"/>
              </a:rPr>
              <a:t>формирования любой зависимости – чувство внутренней тревоги и чувство неудовлетворенности. Есть два пути для выхода из состояния тревоги: человек либо становится агрессивным, либо стремиться «уйти». А уйти можно в алкоголизм, наркоманию, религиозные секты, наконец, в игру…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Второе условие </a:t>
            </a:r>
            <a:r>
              <a:rPr lang="ru-RU" sz="2400" dirty="0">
                <a:effectLst/>
                <a:latin typeface="Times New Roman"/>
                <a:ea typeface="Calibri"/>
              </a:rPr>
              <a:t>формирования игровой зависимости – удовольствие. </a:t>
            </a:r>
            <a:endParaRPr lang="ru-RU" sz="2400" dirty="0"/>
          </a:p>
        </p:txBody>
      </p:sp>
      <p:pic>
        <p:nvPicPr>
          <p:cNvPr id="5122" name="Picture 2" descr="C:\Documents and Settings\1\Мои документы\презентации оформление\картинки для презентаций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1" y="215423"/>
            <a:ext cx="1752051" cy="177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08674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7560840" cy="582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В «группу риска» попадают:</a:t>
            </a:r>
            <a:endParaRPr lang="ru-RU" sz="3600" b="1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1.Подростки, полагающие, что от них мало, что зависит в жизни. Необходимо воспитывать в детях ответственность, настойчивость, решительность. </a:t>
            </a:r>
            <a:endParaRPr lang="ru-RU" sz="24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2.Подростки с низкой самооценкой, которые с помощью игры стремятся самоутвердиться. Повышайте самооценку ребенка, чаще его хвалите, помогите быть успешным. </a:t>
            </a:r>
            <a:endParaRPr lang="ru-RU" sz="24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3.Подростки с высокой степенью внушаемости (т.е. готовностью подчиниться чужой воле), подростки, которым не хватает самостоятельности, решительности. Воспитывайте в ребенке самостоятельность, критичность к рекламе, поощряйте инициативу. </a:t>
            </a:r>
            <a:endParaRPr lang="ru-RU" sz="24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075" name="Picture 3" descr="C:\Documents and Settings\1\Мои документы\презентации оформление\картинки для презентаций\149667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1\Мои документы\презентации оформление\картинки для презентаций\8136smal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11876" y="5672322"/>
            <a:ext cx="135255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14728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052736"/>
            <a:ext cx="7488832" cy="476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4.Если ребенок не контактен, у него мало друзей, часто бывает одинок. Такие дети часто компенсируют недостаток реального общения виртуальным. Таким детям необходима помощь в налаживании реальных отношений. </a:t>
            </a:r>
            <a:endParaRPr lang="ru-RU" sz="2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5.Дети, мечтающие стать лидерами, но так и не ставшие ими. Именно они могут сутками просиживать за компьютером, воображая себя властителями галактик. Им непременно необходимо помочь реализовать их потенциал: поддерживать любые их начинания, развивать их таланты и способности. </a:t>
            </a:r>
            <a:endParaRPr lang="ru-RU" sz="2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6146" name="Picture 2" descr="C:\Documents and Settings\1\Мои документы\презентации оформление\картинки для презентаций\8136sma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5445224"/>
            <a:ext cx="1728192" cy="126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66911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908720"/>
            <a:ext cx="7128792" cy="426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Признаки зависимости</a:t>
            </a:r>
            <a:endParaRPr lang="ru-RU" sz="4400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dirty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увеличение интервала времени, проводимого за компьютером;</a:t>
            </a:r>
            <a:endParaRPr lang="ru-RU" sz="3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dirty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потеря интереса к происходящему вокруг,</a:t>
            </a:r>
            <a:endParaRPr lang="ru-RU" sz="3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dirty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нарушения сна,</a:t>
            </a:r>
            <a:endParaRPr lang="ru-RU" sz="3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200" dirty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часты резкие перепады настроения,</a:t>
            </a:r>
            <a:endParaRPr lang="ru-RU" sz="3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7170" name="Picture 2" descr="C:\Documents and Settings\1\Мои документы\презентации оформление\картинки для презентаций\gbook0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91046" y="5301207"/>
            <a:ext cx="2429426" cy="101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04101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052736"/>
            <a:ext cx="734481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/>
              <a:buChar char=""/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неадекватное поведение в ответ на предложение выключить компьютер - вплоть до скандала,</a:t>
            </a:r>
            <a:endParaRPr lang="ru-RU" sz="2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"/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у ребенка практически нет реальных друзей, зато много виртуальных;</a:t>
            </a:r>
            <a:endParaRPr lang="ru-RU" sz="2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"/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он не способен спланировать окончание сеанса работы или игры; </a:t>
            </a:r>
            <a:endParaRPr lang="ru-RU" sz="2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"/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расходует (или требует) значительные суммы денег на постоянное обновление как программного обеспечения (в том числе игр), так и устройств компьютера; </a:t>
            </a:r>
            <a:endParaRPr lang="ru-RU" sz="2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8194" name="Picture 2" descr="C:\Documents and Settings\1\Мои документы\презентации оформление\картинки для презентаций\gbook0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4183" y="5392387"/>
            <a:ext cx="2458257" cy="102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70211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908720"/>
            <a:ext cx="7848872" cy="476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/>
              <a:buChar char=""/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ребенок вас обманывает, пропускает школу, чтобы посидеть за компьютером, стал хуже учиться, потерял интерес к школьным предметам;</a:t>
            </a:r>
            <a:endParaRPr lang="ru-RU" sz="2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"/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во время игры подросток начинает разговаривать сам с собой или с персонажами игры так, будто они реальны; </a:t>
            </a:r>
            <a:endParaRPr lang="ru-RU" sz="2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"/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ребенок становится более агрессивным; </a:t>
            </a:r>
            <a:endParaRPr lang="ru-RU" sz="2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"/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трудно встает по утрам, в подавленном настроении, ощущает эмоциональный подъем только когда садиться за компьютер; </a:t>
            </a:r>
            <a:endParaRPr lang="ru-RU" sz="2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"/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обсуждает компьютерные проблемы со всеми, хотя бы немного сведущими в этой области людьми. </a:t>
            </a:r>
            <a:endParaRPr lang="ru-RU" sz="2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9218" name="Picture 2" descr="C:\Documents and Settings\1\Мои документы\презентации оформление\картинки для презентаций\gbook0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3" y="5517232"/>
            <a:ext cx="2234571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35926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836712"/>
            <a:ext cx="7344816" cy="5543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Как уберечь ребёнка </a:t>
            </a:r>
          </a:p>
          <a:p>
            <a:pPr lvl="0" algn="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от компьютерной зависимости?</a:t>
            </a:r>
            <a:endParaRPr lang="ru-RU" sz="3200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Уберечь детей от интернет-зависимости можно, если выполнить несколько простых условий. </a:t>
            </a:r>
            <a:endParaRPr lang="ru-RU" sz="20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Важный момент: </a:t>
            </a:r>
            <a:r>
              <a:rPr lang="ru-RU" sz="2000" dirty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эти условия должны выполняться еще до того момента, как ваш ребенок впервые сел за компьютер, а не тогда, когда его уже из сети не вытащить за уши.</a:t>
            </a:r>
            <a:endParaRPr lang="ru-RU" sz="20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1. Находите время для общения с ребенком. Важно, чтобы в семье была доверительная атмосфера. Когда родители сажают своего ребенка за клавиатуру, чтобы он не мешал им заниматься своими делами – они сами распахивают дверь для зависимости.</a:t>
            </a:r>
            <a:endParaRPr lang="ru-RU" sz="2400" b="1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0483" name="Picture 3" descr="C:\Documents and Settings\1\Мои документы\презентации оформление\картинки для презентаций\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21109"/>
            <a:ext cx="1728192" cy="179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883978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</TotalTime>
  <Words>764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Constantia</vt:lpstr>
      <vt:lpstr>Times New Roman</vt:lpstr>
      <vt:lpstr>Wingdings</vt:lpstr>
      <vt:lpstr>Wingdings 2</vt:lpstr>
      <vt:lpstr>Поток</vt:lpstr>
      <vt:lpstr>«Как уберечь ребенка от компьютерной зависимости»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уберечь ребенка от компьютерной зависимости»</dc:title>
  <dc:creator>жанна</dc:creator>
  <cp:lastModifiedBy>MBTY</cp:lastModifiedBy>
  <cp:revision>23</cp:revision>
  <dcterms:created xsi:type="dcterms:W3CDTF">2012-12-05T19:09:54Z</dcterms:created>
  <dcterms:modified xsi:type="dcterms:W3CDTF">2016-09-15T17:48:14Z</dcterms:modified>
</cp:coreProperties>
</file>